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png" ContentType="image/png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9AB833E-4C1F-48FC-95BE-CCD7E6C5EA3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0B65B5E-F1B4-46C0-B935-69770CD0399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7A1D263-946E-4A34-9B55-D6DEE74F197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10EE106-62A3-4519-B086-B9107296DAF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F316F7D-544A-4750-A176-2ACA56CD24C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420AC6B-7562-4C7A-8E7D-B9C93FA0DF6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A3D74CE-B8AE-4BF9-9D38-A1B22707D84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5654706-B7F7-4D19-A224-C05F2F9835D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CA3DE52-BDE9-48C5-99C7-EF0A9A0EC81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0C51DC2-05C3-4FCE-83CB-E72770C4F49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918D0A7-B5BF-4570-B702-51214F09B51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154D82A-627E-4CAD-A9F5-650D53B44D6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412FBA4-444E-461A-A4C8-94FB1F676896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GB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defRPr b="0" lang="en-GB" sz="1400" spc="-1" strike="noStrike">
                <a:latin typeface="Times New Roman"/>
              </a:defRPr>
            </a:lvl1pPr>
          </a:lstStyle>
          <a:p>
            <a:r>
              <a:rPr b="0" lang="en-GB" sz="1400" spc="-1" strike="noStrike">
                <a:latin typeface="Times New Roman"/>
              </a:rPr>
              <a:t>&lt;date/time&gt;</a:t>
            </a:r>
            <a:endParaRPr b="0" lang="en-GB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798840" y="1454760"/>
            <a:ext cx="3356640" cy="118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rmAutofit fontScale="83000"/>
          </a:bodyPr>
          <a:p>
            <a:pPr>
              <a:lnSpc>
                <a:spcPct val="90000"/>
              </a:lnSpc>
              <a:buNone/>
            </a:pPr>
            <a:r>
              <a:rPr b="0" lang="en-US" sz="3200" spc="-1" strike="noStrike">
                <a:solidFill>
                  <a:srgbClr val="000000"/>
                </a:solidFill>
                <a:latin typeface="Calibri Light"/>
              </a:rPr>
              <a:t>Passport photo </a:t>
            </a:r>
            <a:br>
              <a:rPr sz="3200"/>
            </a:br>
            <a:br>
              <a:rPr sz="3200"/>
            </a:br>
            <a:r>
              <a:rPr b="0" lang="en-US" sz="3200" spc="-1" strike="noStrike">
                <a:solidFill>
                  <a:srgbClr val="000000"/>
                </a:solidFill>
                <a:latin typeface="Calibri Light"/>
              </a:rPr>
              <a:t>Name </a:t>
            </a:r>
            <a:endParaRPr b="0" lang="en-GB" sz="3200" spc="-1" strike="noStrike"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396000" y="4029120"/>
            <a:ext cx="3759480" cy="296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Qualificat</a:t>
            </a:r>
            <a:r>
              <a:rPr b="0" lang="en-US" sz="2800" spc="-1" strike="noStrike">
                <a:solidFill>
                  <a:srgbClr val="000000"/>
                </a:solidFill>
                <a:latin typeface="Calibri Light"/>
              </a:rPr>
              <a:t>i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ons:</a:t>
            </a:r>
            <a:endParaRPr b="0" lang="en-GB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Current designation:</a:t>
            </a:r>
            <a:endParaRPr b="0" lang="en-GB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Organization: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41" name="Text Placeholder 5"/>
          <p:cNvSpPr/>
          <p:nvPr/>
        </p:nvSpPr>
        <p:spPr>
          <a:xfrm>
            <a:off x="5466960" y="1275480"/>
            <a:ext cx="6121440" cy="296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Special Professional interest and 3 key achievements :</a:t>
            </a:r>
            <a:endParaRPr b="0" lang="en-GB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- </a:t>
            </a:r>
            <a:endParaRPr b="0" lang="en-GB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-</a:t>
            </a:r>
            <a:endParaRPr b="0" lang="en-GB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-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42" name="Text Placeholder 5"/>
          <p:cNvSpPr/>
          <p:nvPr/>
        </p:nvSpPr>
        <p:spPr>
          <a:xfrm>
            <a:off x="5535360" y="4063320"/>
            <a:ext cx="6121440" cy="236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Research areas and publication number :</a:t>
            </a:r>
            <a:endParaRPr b="0" lang="en-GB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- </a:t>
            </a:r>
            <a:endParaRPr b="0" lang="en-GB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- </a:t>
            </a:r>
            <a:endParaRPr b="0" lang="en-GB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- </a:t>
            </a:r>
            <a:endParaRPr b="0" lang="en-GB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GB" sz="2800" spc="-1" strike="noStrike">
              <a:latin typeface="Arial"/>
            </a:endParaRPr>
          </a:p>
        </p:txBody>
      </p:sp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2192120" cy="108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LibreOffice/7.3.7.2$Linux_X86_64 LibreOffice_project/30$Build-2</Application>
  <AppVersion>15.0000</AppVersion>
  <Words>32</Words>
  <Paragraphs>12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2024-04-07T12:48:03Z</dcterms:created>
  <dc:creator>karma Tenzin</dc:creator>
  <dc:description/>
  <dc:language>en-US</dc:language>
  <cp:lastModifiedBy/>
  <dcterms:modified xsi:type="dcterms:W3CDTF">2025-07-22T11:01:18Z</dcterms:modified>
  <cp:revision>3</cp:revision>
  <dc:subject/>
  <dc:title>Photo and Name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</vt:i4>
  </property>
</Properties>
</file>