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8288000" cy="10287000"/>
  <p:notesSz cx="6858000" cy="9144000"/>
  <p:embeddedFontLst>
    <p:embeddedFont>
      <p:font typeface="DM Sans" pitchFamily="2" charset="77"/>
      <p:regular r:id="rId4"/>
      <p:bold r:id="rId5"/>
      <p:italic r:id="rId6"/>
      <p:boldItalic r:id="rId7"/>
    </p:embeddedFont>
    <p:embeddedFont>
      <p:font typeface="DM Sans Bold"/>
      <p:regular r:id="rId8"/>
      <p:bold r:id="rId9"/>
    </p:embeddedFont>
    <p:embeddedFont>
      <p:font typeface="Roboto" panose="02000000000000000000" pitchFamily="2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30" autoAdjust="0"/>
  </p:normalViewPr>
  <p:slideViewPr>
    <p:cSldViewPr>
      <p:cViewPr varScale="1">
        <p:scale>
          <a:sx n="75" d="100"/>
          <a:sy n="75" d="100"/>
        </p:scale>
        <p:origin x="560" y="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74788-0408-1849-8E64-2A92BDF657A5}" type="datetimeFigureOut">
              <a:rPr lang="en-BT" smtClean="0"/>
              <a:t>7/7/26</a:t>
            </a:fld>
            <a:endParaRPr lang="en-B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C5E21-4981-ED41-9D37-A959B33EB041}" type="slidenum">
              <a:rPr lang="en-BT" smtClean="0"/>
              <a:t>‹#›</a:t>
            </a:fld>
            <a:endParaRPr lang="en-BT"/>
          </a:p>
        </p:txBody>
      </p:sp>
    </p:spTree>
    <p:extLst>
      <p:ext uri="{BB962C8B-B14F-4D97-AF65-F5344CB8AC3E}">
        <p14:creationId xmlns:p14="http://schemas.microsoft.com/office/powerpoint/2010/main" val="427759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C5E21-4981-ED41-9D37-A959B33EB041}" type="slidenum">
              <a:rPr lang="en-BT" smtClean="0"/>
              <a:t>1</a:t>
            </a:fld>
            <a:endParaRPr lang="en-BT"/>
          </a:p>
        </p:txBody>
      </p:sp>
    </p:spTree>
    <p:extLst>
      <p:ext uri="{BB962C8B-B14F-4D97-AF65-F5344CB8AC3E}">
        <p14:creationId xmlns:p14="http://schemas.microsoft.com/office/powerpoint/2010/main" val="212649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-2938261" y="-12673897"/>
            <a:ext cx="29292963" cy="19124878"/>
            <a:chOff x="0" y="0"/>
            <a:chExt cx="39057284" cy="25499838"/>
          </a:xfrm>
        </p:grpSpPr>
        <p:grpSp>
          <p:nvGrpSpPr>
            <p:cNvPr id="3" name="Group 3"/>
            <p:cNvGrpSpPr/>
            <p:nvPr/>
          </p:nvGrpSpPr>
          <p:grpSpPr>
            <a:xfrm rot="4358584">
              <a:off x="11947377" y="-5342243"/>
              <a:ext cx="15283599" cy="36016790"/>
              <a:chOff x="0" y="0"/>
              <a:chExt cx="406400" cy="95770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406400" cy="957708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957708">
                    <a:moveTo>
                      <a:pt x="203200" y="0"/>
                    </a:moveTo>
                    <a:cubicBezTo>
                      <a:pt x="291903" y="180927"/>
                      <a:pt x="406400" y="480270"/>
                      <a:pt x="406400" y="686104"/>
                    </a:cubicBezTo>
                    <a:cubicBezTo>
                      <a:pt x="406400" y="836009"/>
                      <a:pt x="315340" y="957708"/>
                      <a:pt x="203200" y="957708"/>
                    </a:cubicBezTo>
                    <a:cubicBezTo>
                      <a:pt x="91054" y="957704"/>
                      <a:pt x="0" y="836008"/>
                      <a:pt x="0" y="686104"/>
                    </a:cubicBezTo>
                    <a:cubicBezTo>
                      <a:pt x="0" y="480271"/>
                      <a:pt x="238670" y="299484"/>
                      <a:pt x="203200" y="0"/>
                    </a:cubicBezTo>
                    <a:close/>
                  </a:path>
                </a:pathLst>
              </a:custGeom>
              <a:solidFill>
                <a:srgbClr val="3C9BD6">
                  <a:alpha val="4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400496"/>
                <a:ext cx="406400" cy="557212"/>
              </a:xfrm>
              <a:prstGeom prst="rect">
                <a:avLst/>
              </a:prstGeom>
            </p:spPr>
            <p:txBody>
              <a:bodyPr lIns="42872" tIns="42872" rIns="42872" bIns="42872" rtlCol="0" anchor="ctr"/>
              <a:lstStyle/>
              <a:p>
                <a:pPr algn="ctr">
                  <a:lnSpc>
                    <a:spcPts val="273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4358584">
              <a:off x="11826308" y="-5174709"/>
              <a:ext cx="15283599" cy="36016790"/>
              <a:chOff x="0" y="0"/>
              <a:chExt cx="406400" cy="95770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406400" cy="957708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957708">
                    <a:moveTo>
                      <a:pt x="203200" y="0"/>
                    </a:moveTo>
                    <a:cubicBezTo>
                      <a:pt x="291903" y="180927"/>
                      <a:pt x="406400" y="480270"/>
                      <a:pt x="406400" y="686104"/>
                    </a:cubicBezTo>
                    <a:cubicBezTo>
                      <a:pt x="406400" y="836009"/>
                      <a:pt x="315340" y="957708"/>
                      <a:pt x="203200" y="957708"/>
                    </a:cubicBezTo>
                    <a:cubicBezTo>
                      <a:pt x="91054" y="957704"/>
                      <a:pt x="0" y="836008"/>
                      <a:pt x="0" y="686104"/>
                    </a:cubicBezTo>
                    <a:cubicBezTo>
                      <a:pt x="0" y="480271"/>
                      <a:pt x="238670" y="299484"/>
                      <a:pt x="203200" y="0"/>
                    </a:cubicBezTo>
                    <a:close/>
                  </a:path>
                </a:pathLst>
              </a:custGeom>
              <a:solidFill>
                <a:srgbClr val="0E264B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400496"/>
                <a:ext cx="406400" cy="557212"/>
              </a:xfrm>
              <a:prstGeom prst="rect">
                <a:avLst/>
              </a:prstGeom>
            </p:spPr>
            <p:txBody>
              <a:bodyPr lIns="42872" tIns="42872" rIns="42872" bIns="42872" rtlCol="0" anchor="ctr"/>
              <a:lstStyle/>
              <a:p>
                <a:pPr algn="ctr">
                  <a:lnSpc>
                    <a:spcPts val="273"/>
                  </a:lnSpc>
                </a:pPr>
                <a:endParaRPr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 rot="-147648">
            <a:off x="-7606505" y="3852109"/>
            <a:ext cx="29290509" cy="19115406"/>
            <a:chOff x="0" y="0"/>
            <a:chExt cx="39054013" cy="25487208"/>
          </a:xfrm>
        </p:grpSpPr>
        <p:grpSp>
          <p:nvGrpSpPr>
            <p:cNvPr id="10" name="Group 10"/>
            <p:cNvGrpSpPr/>
            <p:nvPr/>
          </p:nvGrpSpPr>
          <p:grpSpPr>
            <a:xfrm rot="4358584">
              <a:off x="11944106" y="-5342243"/>
              <a:ext cx="15283599" cy="36016790"/>
              <a:chOff x="0" y="0"/>
              <a:chExt cx="406400" cy="95770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406400" cy="957708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957708">
                    <a:moveTo>
                      <a:pt x="203200" y="0"/>
                    </a:moveTo>
                    <a:cubicBezTo>
                      <a:pt x="291903" y="180927"/>
                      <a:pt x="406400" y="480270"/>
                      <a:pt x="406400" y="686104"/>
                    </a:cubicBezTo>
                    <a:cubicBezTo>
                      <a:pt x="406400" y="836009"/>
                      <a:pt x="315340" y="957708"/>
                      <a:pt x="203200" y="957708"/>
                    </a:cubicBezTo>
                    <a:cubicBezTo>
                      <a:pt x="91054" y="957704"/>
                      <a:pt x="0" y="836008"/>
                      <a:pt x="0" y="686104"/>
                    </a:cubicBezTo>
                    <a:cubicBezTo>
                      <a:pt x="0" y="480271"/>
                      <a:pt x="238670" y="299484"/>
                      <a:pt x="203200" y="0"/>
                    </a:cubicBezTo>
                    <a:close/>
                  </a:path>
                </a:pathLst>
              </a:custGeom>
              <a:solidFill>
                <a:srgbClr val="3C9BD6">
                  <a:alpha val="49804"/>
                </a:srgbClr>
              </a:solidFill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400496"/>
                <a:ext cx="406400" cy="557212"/>
              </a:xfrm>
              <a:prstGeom prst="rect">
                <a:avLst/>
              </a:prstGeom>
            </p:spPr>
            <p:txBody>
              <a:bodyPr lIns="42872" tIns="42872" rIns="42872" bIns="42872" rtlCol="0" anchor="ctr"/>
              <a:lstStyle/>
              <a:p>
                <a:pPr algn="ctr">
                  <a:lnSpc>
                    <a:spcPts val="273"/>
                  </a:lnSpc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4358584">
              <a:off x="11826308" y="-5187339"/>
              <a:ext cx="15283599" cy="36016790"/>
              <a:chOff x="0" y="0"/>
              <a:chExt cx="406400" cy="957708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406400" cy="957708"/>
              </a:xfrm>
              <a:custGeom>
                <a:avLst/>
                <a:gdLst/>
                <a:ahLst/>
                <a:cxnLst/>
                <a:rect l="l" t="t" r="r" b="b"/>
                <a:pathLst>
                  <a:path w="406400" h="957708">
                    <a:moveTo>
                      <a:pt x="203200" y="0"/>
                    </a:moveTo>
                    <a:cubicBezTo>
                      <a:pt x="291903" y="180927"/>
                      <a:pt x="406400" y="480270"/>
                      <a:pt x="406400" y="686104"/>
                    </a:cubicBezTo>
                    <a:cubicBezTo>
                      <a:pt x="406400" y="836009"/>
                      <a:pt x="315340" y="957708"/>
                      <a:pt x="203200" y="957708"/>
                    </a:cubicBezTo>
                    <a:cubicBezTo>
                      <a:pt x="91054" y="957704"/>
                      <a:pt x="0" y="836008"/>
                      <a:pt x="0" y="686104"/>
                    </a:cubicBezTo>
                    <a:cubicBezTo>
                      <a:pt x="0" y="480271"/>
                      <a:pt x="238670" y="299484"/>
                      <a:pt x="203200" y="0"/>
                    </a:cubicBezTo>
                    <a:close/>
                  </a:path>
                </a:pathLst>
              </a:custGeom>
              <a:solidFill>
                <a:srgbClr val="0E264B"/>
              </a:solidFill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0" y="400496"/>
                <a:ext cx="406400" cy="557212"/>
              </a:xfrm>
              <a:prstGeom prst="rect">
                <a:avLst/>
              </a:prstGeom>
            </p:spPr>
            <p:txBody>
              <a:bodyPr lIns="42872" tIns="42872" rIns="42872" bIns="42872" rtlCol="0" anchor="ctr"/>
              <a:lstStyle/>
              <a:p>
                <a:pPr algn="ctr">
                  <a:lnSpc>
                    <a:spcPts val="273"/>
                  </a:lnSpc>
                </a:pPr>
                <a:endParaRPr/>
              </a:p>
            </p:txBody>
          </p:sp>
        </p:grpSp>
      </p:grpSp>
      <p:grpSp>
        <p:nvGrpSpPr>
          <p:cNvPr id="158" name="Group 158"/>
          <p:cNvGrpSpPr/>
          <p:nvPr/>
        </p:nvGrpSpPr>
        <p:grpSpPr>
          <a:xfrm>
            <a:off x="15106102" y="6611444"/>
            <a:ext cx="145641" cy="145641"/>
            <a:chOff x="0" y="0"/>
            <a:chExt cx="812800" cy="812800"/>
          </a:xfrm>
        </p:grpSpPr>
        <p:sp>
          <p:nvSpPr>
            <p:cNvPr id="159" name="Freeform 15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DC0E2">
                <a:alpha val="16863"/>
              </a:srgbClr>
            </a:solidFill>
          </p:spPr>
        </p:sp>
        <p:sp>
          <p:nvSpPr>
            <p:cNvPr id="160" name="TextBox 160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77636" tIns="77636" rIns="77636" bIns="77636" rtlCol="0" anchor="ctr"/>
            <a:lstStyle/>
            <a:p>
              <a:pPr algn="ctr">
                <a:lnSpc>
                  <a:spcPts val="1953"/>
                </a:lnSpc>
              </a:pPr>
              <a:endParaRPr/>
            </a:p>
          </p:txBody>
        </p:sp>
      </p:grpSp>
      <p:grpSp>
        <p:nvGrpSpPr>
          <p:cNvPr id="161" name="Group 161"/>
          <p:cNvGrpSpPr/>
          <p:nvPr/>
        </p:nvGrpSpPr>
        <p:grpSpPr>
          <a:xfrm>
            <a:off x="15106102" y="5522388"/>
            <a:ext cx="145641" cy="145641"/>
            <a:chOff x="0" y="0"/>
            <a:chExt cx="812800" cy="812800"/>
          </a:xfrm>
        </p:grpSpPr>
        <p:sp>
          <p:nvSpPr>
            <p:cNvPr id="162" name="Freeform 16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DC0E2">
                <a:alpha val="16863"/>
              </a:srgbClr>
            </a:solidFill>
          </p:spPr>
        </p:sp>
        <p:sp>
          <p:nvSpPr>
            <p:cNvPr id="163" name="TextBox 163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77636" tIns="77636" rIns="77636" bIns="77636" rtlCol="0" anchor="ctr"/>
            <a:lstStyle/>
            <a:p>
              <a:pPr algn="ctr">
                <a:lnSpc>
                  <a:spcPts val="1953"/>
                </a:lnSpc>
              </a:pPr>
              <a:endParaRPr/>
            </a:p>
          </p:txBody>
        </p:sp>
      </p:grpSp>
      <p:sp>
        <p:nvSpPr>
          <p:cNvPr id="164" name="TextBox 164"/>
          <p:cNvSpPr txBox="1"/>
          <p:nvPr/>
        </p:nvSpPr>
        <p:spPr>
          <a:xfrm>
            <a:off x="1054453" y="9795078"/>
            <a:ext cx="1727002" cy="280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3"/>
              </a:lnSpc>
              <a:spcBef>
                <a:spcPct val="0"/>
              </a:spcBef>
            </a:pPr>
            <a:r>
              <a:rPr lang="en-US" sz="1695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Date: 17/03/2026</a:t>
            </a:r>
          </a:p>
        </p:txBody>
      </p:sp>
      <p:sp>
        <p:nvSpPr>
          <p:cNvPr id="165" name="TextBox 165"/>
          <p:cNvSpPr txBox="1"/>
          <p:nvPr/>
        </p:nvSpPr>
        <p:spPr>
          <a:xfrm>
            <a:off x="17300432" y="9873541"/>
            <a:ext cx="454168" cy="292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73"/>
              </a:lnSpc>
              <a:spcBef>
                <a:spcPct val="0"/>
              </a:spcBef>
            </a:pPr>
            <a:r>
              <a:rPr lang="en-US" sz="1695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P2</a:t>
            </a:r>
          </a:p>
        </p:txBody>
      </p:sp>
      <p:sp>
        <p:nvSpPr>
          <p:cNvPr id="166" name="TextBox 166"/>
          <p:cNvSpPr txBox="1"/>
          <p:nvPr/>
        </p:nvSpPr>
        <p:spPr>
          <a:xfrm>
            <a:off x="8390469" y="2244209"/>
            <a:ext cx="9224484" cy="19941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38"/>
              </a:lnSpc>
            </a:pPr>
            <a: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Special Professional Interest and 3 Key Achievements: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1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2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3</a:t>
            </a:r>
            <a:endParaRPr lang="en-US" sz="2195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67" name="Group 167"/>
          <p:cNvGrpSpPr/>
          <p:nvPr/>
        </p:nvGrpSpPr>
        <p:grpSpPr>
          <a:xfrm>
            <a:off x="1054453" y="2059783"/>
            <a:ext cx="5404720" cy="3591998"/>
            <a:chOff x="0" y="0"/>
            <a:chExt cx="1112082" cy="739094"/>
          </a:xfrm>
        </p:grpSpPr>
        <p:sp>
          <p:nvSpPr>
            <p:cNvPr id="168" name="Freeform 168"/>
            <p:cNvSpPr/>
            <p:nvPr/>
          </p:nvSpPr>
          <p:spPr>
            <a:xfrm>
              <a:off x="0" y="0"/>
              <a:ext cx="1112082" cy="739094"/>
            </a:xfrm>
            <a:custGeom>
              <a:avLst/>
              <a:gdLst/>
              <a:ahLst/>
              <a:cxnLst/>
              <a:rect l="l" t="t" r="r" b="b"/>
              <a:pathLst>
                <a:path w="1112082" h="739094">
                  <a:moveTo>
                    <a:pt x="0" y="0"/>
                  </a:moveTo>
                  <a:lnTo>
                    <a:pt x="1112082" y="0"/>
                  </a:lnTo>
                  <a:lnTo>
                    <a:pt x="1112082" y="739094"/>
                  </a:lnTo>
                  <a:lnTo>
                    <a:pt x="0" y="739094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69" name="TextBox 169"/>
            <p:cNvSpPr txBox="1"/>
            <p:nvPr/>
          </p:nvSpPr>
          <p:spPr>
            <a:xfrm>
              <a:off x="0" y="-28575"/>
              <a:ext cx="1112082" cy="7676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3"/>
                </a:lnSpc>
              </a:pPr>
              <a:endParaRPr/>
            </a:p>
          </p:txBody>
        </p:sp>
      </p:grpSp>
      <p:sp>
        <p:nvSpPr>
          <p:cNvPr id="170" name="TextBox 170"/>
          <p:cNvSpPr txBox="1"/>
          <p:nvPr/>
        </p:nvSpPr>
        <p:spPr>
          <a:xfrm>
            <a:off x="2322468" y="2999281"/>
            <a:ext cx="3163932" cy="6923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062"/>
              </a:lnSpc>
            </a:pPr>
            <a:r>
              <a:rPr lang="en-US" sz="3295" dirty="0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rPr>
              <a:t>Passport Photo</a:t>
            </a:r>
          </a:p>
        </p:txBody>
      </p:sp>
      <p:sp>
        <p:nvSpPr>
          <p:cNvPr id="172" name="TextBox 172"/>
          <p:cNvSpPr txBox="1"/>
          <p:nvPr/>
        </p:nvSpPr>
        <p:spPr>
          <a:xfrm>
            <a:off x="4913133" y="8772479"/>
            <a:ext cx="10184502" cy="4554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3"/>
              </a:lnSpc>
              <a:spcBef>
                <a:spcPct val="0"/>
              </a:spcBef>
            </a:pPr>
            <a:r>
              <a:rPr lang="en-US" sz="2695" b="1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 (Font family - Roboto, font size- 22, line spacing - 1.84)</a:t>
            </a:r>
          </a:p>
        </p:txBody>
      </p: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073F5440-4E8D-417F-0F07-52FDE5C49DCC}"/>
              </a:ext>
            </a:extLst>
          </p:cNvPr>
          <p:cNvGrpSpPr/>
          <p:nvPr/>
        </p:nvGrpSpPr>
        <p:grpSpPr>
          <a:xfrm>
            <a:off x="351180" y="30141"/>
            <a:ext cx="17263772" cy="8699686"/>
            <a:chOff x="351180" y="30141"/>
            <a:chExt cx="17263772" cy="8699686"/>
          </a:xfrm>
        </p:grpSpPr>
        <p:grpSp>
          <p:nvGrpSpPr>
            <p:cNvPr id="16" name="Group 16"/>
            <p:cNvGrpSpPr/>
            <p:nvPr/>
          </p:nvGrpSpPr>
          <p:grpSpPr>
            <a:xfrm>
              <a:off x="2911999" y="955879"/>
              <a:ext cx="12266923" cy="7773948"/>
              <a:chOff x="0" y="0"/>
              <a:chExt cx="16355897" cy="10365264"/>
            </a:xfrm>
          </p:grpSpPr>
          <p:grpSp>
            <p:nvGrpSpPr>
              <p:cNvPr id="17" name="Group 17"/>
              <p:cNvGrpSpPr/>
              <p:nvPr/>
            </p:nvGrpSpPr>
            <p:grpSpPr>
              <a:xfrm>
                <a:off x="10423008" y="10171076"/>
                <a:ext cx="194189" cy="194189"/>
                <a:chOff x="0" y="0"/>
                <a:chExt cx="812800" cy="812800"/>
              </a:xfrm>
            </p:grpSpPr>
            <p:sp>
              <p:nvSpPr>
                <p:cNvPr id="18" name="Freeform 18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9" name="TextBox 19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20" name="Group 20"/>
              <p:cNvGrpSpPr/>
              <p:nvPr/>
            </p:nvGrpSpPr>
            <p:grpSpPr>
              <a:xfrm>
                <a:off x="7715370" y="9392227"/>
                <a:ext cx="194189" cy="194189"/>
                <a:chOff x="0" y="0"/>
                <a:chExt cx="812800" cy="812800"/>
              </a:xfrm>
            </p:grpSpPr>
            <p:sp>
              <p:nvSpPr>
                <p:cNvPr id="21" name="Freeform 21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22" name="TextBox 22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23" name="Group 23"/>
              <p:cNvGrpSpPr/>
              <p:nvPr/>
            </p:nvGrpSpPr>
            <p:grpSpPr>
              <a:xfrm>
                <a:off x="10876386" y="2873427"/>
                <a:ext cx="194189" cy="194189"/>
                <a:chOff x="0" y="0"/>
                <a:chExt cx="812800" cy="812800"/>
              </a:xfrm>
            </p:grpSpPr>
            <p:sp>
              <p:nvSpPr>
                <p:cNvPr id="24" name="Freeform 24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25" name="TextBox 25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26" name="Group 26"/>
              <p:cNvGrpSpPr/>
              <p:nvPr/>
            </p:nvGrpSpPr>
            <p:grpSpPr>
              <a:xfrm>
                <a:off x="0" y="1201703"/>
                <a:ext cx="7277996" cy="8468941"/>
                <a:chOff x="0" y="0"/>
                <a:chExt cx="698500" cy="812800"/>
              </a:xfrm>
            </p:grpSpPr>
            <p:sp>
              <p:nvSpPr>
                <p:cNvPr id="27" name="Freeform 27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solid"/>
                  <a:miter/>
                </a:ln>
              </p:spPr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29" name="Group 29"/>
              <p:cNvGrpSpPr/>
              <p:nvPr/>
            </p:nvGrpSpPr>
            <p:grpSpPr>
              <a:xfrm>
                <a:off x="8052345" y="1992764"/>
                <a:ext cx="5474614" cy="6370460"/>
                <a:chOff x="0" y="0"/>
                <a:chExt cx="698500" cy="812800"/>
              </a:xfrm>
            </p:grpSpPr>
            <p:sp>
              <p:nvSpPr>
                <p:cNvPr id="30" name="Freeform 30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solid"/>
                  <a:miter/>
                </a:ln>
              </p:spPr>
            </p:sp>
            <p:sp>
              <p:nvSpPr>
                <p:cNvPr id="31" name="TextBox 31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32" name="Group 32"/>
              <p:cNvGrpSpPr/>
              <p:nvPr/>
            </p:nvGrpSpPr>
            <p:grpSpPr>
              <a:xfrm>
                <a:off x="13856692" y="5455058"/>
                <a:ext cx="2499205" cy="2908166"/>
                <a:chOff x="0" y="0"/>
                <a:chExt cx="698500" cy="812800"/>
              </a:xfrm>
            </p:grpSpPr>
            <p:sp>
              <p:nvSpPr>
                <p:cNvPr id="33" name="Freeform 33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dash"/>
                  <a:miter/>
                </a:ln>
              </p:spPr>
            </p:sp>
            <p:sp>
              <p:nvSpPr>
                <p:cNvPr id="34" name="TextBox 34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35" name="Group 35"/>
              <p:cNvGrpSpPr/>
              <p:nvPr/>
            </p:nvGrpSpPr>
            <p:grpSpPr>
              <a:xfrm>
                <a:off x="11377688" y="5177994"/>
                <a:ext cx="3065502" cy="3567129"/>
                <a:chOff x="0" y="0"/>
                <a:chExt cx="698500" cy="812800"/>
              </a:xfrm>
            </p:grpSpPr>
            <p:sp>
              <p:nvSpPr>
                <p:cNvPr id="36" name="Freeform 36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solid"/>
                  <a:miter/>
                </a:ln>
              </p:spPr>
            </p:sp>
            <p:sp>
              <p:nvSpPr>
                <p:cNvPr id="37" name="TextBox 37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38" name="Group 38"/>
              <p:cNvGrpSpPr/>
              <p:nvPr/>
            </p:nvGrpSpPr>
            <p:grpSpPr>
              <a:xfrm>
                <a:off x="12813345" y="5119718"/>
                <a:ext cx="194189" cy="194189"/>
                <a:chOff x="0" y="0"/>
                <a:chExt cx="812800" cy="812800"/>
              </a:xfrm>
            </p:grpSpPr>
            <p:sp>
              <p:nvSpPr>
                <p:cNvPr id="39" name="Freeform 39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40" name="TextBox 40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41" name="Group 41"/>
              <p:cNvGrpSpPr/>
              <p:nvPr/>
            </p:nvGrpSpPr>
            <p:grpSpPr>
              <a:xfrm>
                <a:off x="13779007" y="6088678"/>
                <a:ext cx="194189" cy="194189"/>
                <a:chOff x="0" y="0"/>
                <a:chExt cx="812800" cy="812800"/>
              </a:xfrm>
            </p:grpSpPr>
            <p:sp>
              <p:nvSpPr>
                <p:cNvPr id="42" name="Freeform 42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43" name="TextBox 43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44" name="Group 44"/>
              <p:cNvGrpSpPr/>
              <p:nvPr/>
            </p:nvGrpSpPr>
            <p:grpSpPr>
              <a:xfrm>
                <a:off x="4681697" y="97094"/>
                <a:ext cx="2499205" cy="2908166"/>
                <a:chOff x="0" y="0"/>
                <a:chExt cx="698500" cy="812800"/>
              </a:xfrm>
            </p:grpSpPr>
            <p:sp>
              <p:nvSpPr>
                <p:cNvPr id="45" name="Freeform 45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dash"/>
                  <a:miter/>
                </a:ln>
              </p:spPr>
            </p:sp>
            <p:sp>
              <p:nvSpPr>
                <p:cNvPr id="46" name="TextBox 46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47" name="Group 47"/>
              <p:cNvGrpSpPr/>
              <p:nvPr/>
            </p:nvGrpSpPr>
            <p:grpSpPr>
              <a:xfrm>
                <a:off x="4622720" y="2188028"/>
                <a:ext cx="194189" cy="194189"/>
                <a:chOff x="0" y="0"/>
                <a:chExt cx="812800" cy="812800"/>
              </a:xfrm>
            </p:grpSpPr>
            <p:sp>
              <p:nvSpPr>
                <p:cNvPr id="48" name="Freeform 48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49" name="TextBox 49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50" name="Group 50"/>
              <p:cNvGrpSpPr/>
              <p:nvPr/>
            </p:nvGrpSpPr>
            <p:grpSpPr>
              <a:xfrm>
                <a:off x="4622720" y="757093"/>
                <a:ext cx="194189" cy="194189"/>
                <a:chOff x="0" y="0"/>
                <a:chExt cx="812800" cy="812800"/>
              </a:xfrm>
            </p:grpSpPr>
            <p:sp>
              <p:nvSpPr>
                <p:cNvPr id="51" name="Freeform 51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52" name="TextBox 52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53" name="Group 53"/>
              <p:cNvGrpSpPr/>
              <p:nvPr/>
            </p:nvGrpSpPr>
            <p:grpSpPr>
              <a:xfrm>
                <a:off x="6986713" y="757093"/>
                <a:ext cx="194189" cy="194189"/>
                <a:chOff x="0" y="0"/>
                <a:chExt cx="812800" cy="812800"/>
              </a:xfrm>
            </p:grpSpPr>
            <p:sp>
              <p:nvSpPr>
                <p:cNvPr id="54" name="Freeform 54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55" name="TextBox 55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56" name="Group 56"/>
              <p:cNvGrpSpPr/>
              <p:nvPr/>
            </p:nvGrpSpPr>
            <p:grpSpPr>
              <a:xfrm>
                <a:off x="9626783" y="718993"/>
                <a:ext cx="194189" cy="194189"/>
                <a:chOff x="0" y="0"/>
                <a:chExt cx="812800" cy="812800"/>
              </a:xfrm>
            </p:grpSpPr>
            <p:sp>
              <p:nvSpPr>
                <p:cNvPr id="57" name="Freeform 57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58" name="TextBox 58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59" name="Group 59"/>
              <p:cNvGrpSpPr/>
              <p:nvPr/>
            </p:nvGrpSpPr>
            <p:grpSpPr>
              <a:xfrm>
                <a:off x="7599217" y="1308442"/>
                <a:ext cx="194189" cy="194189"/>
                <a:chOff x="0" y="0"/>
                <a:chExt cx="812800" cy="812800"/>
              </a:xfrm>
            </p:grpSpPr>
            <p:sp>
              <p:nvSpPr>
                <p:cNvPr id="60" name="Freeform 60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61" name="TextBox 61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62" name="Group 62"/>
              <p:cNvGrpSpPr/>
              <p:nvPr/>
            </p:nvGrpSpPr>
            <p:grpSpPr>
              <a:xfrm>
                <a:off x="10876386" y="1405536"/>
                <a:ext cx="194189" cy="194189"/>
                <a:chOff x="0" y="0"/>
                <a:chExt cx="812800" cy="812800"/>
              </a:xfrm>
            </p:grpSpPr>
            <p:sp>
              <p:nvSpPr>
                <p:cNvPr id="63" name="Freeform 63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64" name="TextBox 64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65" name="Group 65"/>
              <p:cNvGrpSpPr/>
              <p:nvPr/>
            </p:nvGrpSpPr>
            <p:grpSpPr>
              <a:xfrm>
                <a:off x="8415298" y="1405536"/>
                <a:ext cx="194189" cy="194189"/>
                <a:chOff x="0" y="0"/>
                <a:chExt cx="812800" cy="812800"/>
              </a:xfrm>
            </p:grpSpPr>
            <p:sp>
              <p:nvSpPr>
                <p:cNvPr id="66" name="Freeform 66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67" name="TextBox 67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68" name="Group 68"/>
              <p:cNvGrpSpPr/>
              <p:nvPr/>
            </p:nvGrpSpPr>
            <p:grpSpPr>
              <a:xfrm>
                <a:off x="5834205" y="2908166"/>
                <a:ext cx="194189" cy="194189"/>
                <a:chOff x="0" y="0"/>
                <a:chExt cx="812800" cy="812800"/>
              </a:xfrm>
            </p:grpSpPr>
            <p:sp>
              <p:nvSpPr>
                <p:cNvPr id="69" name="Freeform 69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70" name="TextBox 70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71" name="Group 71"/>
              <p:cNvGrpSpPr/>
              <p:nvPr/>
            </p:nvGrpSpPr>
            <p:grpSpPr>
              <a:xfrm>
                <a:off x="5834205" y="0"/>
                <a:ext cx="194189" cy="194189"/>
                <a:chOff x="0" y="0"/>
                <a:chExt cx="812800" cy="812800"/>
              </a:xfrm>
            </p:grpSpPr>
            <p:sp>
              <p:nvSpPr>
                <p:cNvPr id="72" name="Freeform 72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73" name="TextBox 73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74" name="Group 74"/>
              <p:cNvGrpSpPr/>
              <p:nvPr/>
            </p:nvGrpSpPr>
            <p:grpSpPr>
              <a:xfrm>
                <a:off x="7618275" y="4216607"/>
                <a:ext cx="194189" cy="194189"/>
                <a:chOff x="0" y="0"/>
                <a:chExt cx="812800" cy="812800"/>
              </a:xfrm>
            </p:grpSpPr>
            <p:sp>
              <p:nvSpPr>
                <p:cNvPr id="75" name="Freeform 75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76" name="TextBox 76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77" name="Group 77"/>
              <p:cNvGrpSpPr/>
              <p:nvPr/>
            </p:nvGrpSpPr>
            <p:grpSpPr>
              <a:xfrm>
                <a:off x="9688616" y="3593564"/>
                <a:ext cx="194189" cy="194189"/>
                <a:chOff x="0" y="0"/>
                <a:chExt cx="812800" cy="812800"/>
              </a:xfrm>
            </p:grpSpPr>
            <p:sp>
              <p:nvSpPr>
                <p:cNvPr id="78" name="Freeform 78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79" name="TextBox 79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80" name="Group 80"/>
              <p:cNvGrpSpPr/>
              <p:nvPr/>
            </p:nvGrpSpPr>
            <p:grpSpPr>
              <a:xfrm>
                <a:off x="7083807" y="2188028"/>
                <a:ext cx="194189" cy="194189"/>
                <a:chOff x="0" y="0"/>
                <a:chExt cx="812800" cy="812800"/>
              </a:xfrm>
            </p:grpSpPr>
            <p:sp>
              <p:nvSpPr>
                <p:cNvPr id="81" name="Freeform 81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82" name="TextBox 82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83" name="Group 83"/>
              <p:cNvGrpSpPr/>
              <p:nvPr/>
            </p:nvGrpSpPr>
            <p:grpSpPr>
              <a:xfrm>
                <a:off x="6446709" y="1405536"/>
                <a:ext cx="2499205" cy="2908166"/>
                <a:chOff x="0" y="0"/>
                <a:chExt cx="698500" cy="812800"/>
              </a:xfrm>
            </p:grpSpPr>
            <p:sp>
              <p:nvSpPr>
                <p:cNvPr id="84" name="Freeform 84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lgDash"/>
                  <a:miter/>
                </a:ln>
              </p:spPr>
            </p:sp>
            <p:sp>
              <p:nvSpPr>
                <p:cNvPr id="85" name="TextBox 85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86" name="Group 86"/>
              <p:cNvGrpSpPr/>
              <p:nvPr/>
            </p:nvGrpSpPr>
            <p:grpSpPr>
              <a:xfrm>
                <a:off x="6387732" y="3496470"/>
                <a:ext cx="194189" cy="194189"/>
                <a:chOff x="0" y="0"/>
                <a:chExt cx="812800" cy="812800"/>
              </a:xfrm>
            </p:grpSpPr>
            <p:sp>
              <p:nvSpPr>
                <p:cNvPr id="87" name="Freeform 87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88" name="TextBox 88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89" name="Group 89"/>
              <p:cNvGrpSpPr/>
              <p:nvPr/>
            </p:nvGrpSpPr>
            <p:grpSpPr>
              <a:xfrm>
                <a:off x="8848819" y="3496470"/>
                <a:ext cx="194189" cy="194189"/>
                <a:chOff x="0" y="0"/>
                <a:chExt cx="812800" cy="812800"/>
              </a:xfrm>
            </p:grpSpPr>
            <p:sp>
              <p:nvSpPr>
                <p:cNvPr id="90" name="Freeform 90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91" name="TextBox 91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92" name="Group 92"/>
              <p:cNvGrpSpPr/>
              <p:nvPr/>
            </p:nvGrpSpPr>
            <p:grpSpPr>
              <a:xfrm>
                <a:off x="8474275" y="782493"/>
                <a:ext cx="2499205" cy="2908166"/>
                <a:chOff x="0" y="0"/>
                <a:chExt cx="698500" cy="812800"/>
              </a:xfrm>
            </p:grpSpPr>
            <p:sp>
              <p:nvSpPr>
                <p:cNvPr id="93" name="Freeform 93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dash"/>
                  <a:miter/>
                </a:ln>
              </p:spPr>
            </p:sp>
            <p:sp>
              <p:nvSpPr>
                <p:cNvPr id="94" name="TextBox 94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95" name="Group 95"/>
              <p:cNvGrpSpPr/>
              <p:nvPr/>
            </p:nvGrpSpPr>
            <p:grpSpPr>
              <a:xfrm>
                <a:off x="8415298" y="2873427"/>
                <a:ext cx="194189" cy="194189"/>
                <a:chOff x="0" y="0"/>
                <a:chExt cx="812800" cy="812800"/>
              </a:xfrm>
            </p:grpSpPr>
            <p:sp>
              <p:nvSpPr>
                <p:cNvPr id="96" name="Freeform 96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97" name="TextBox 97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98" name="Group 98"/>
              <p:cNvGrpSpPr/>
              <p:nvPr/>
            </p:nvGrpSpPr>
            <p:grpSpPr>
              <a:xfrm>
                <a:off x="13779007" y="7540753"/>
                <a:ext cx="194189" cy="194189"/>
                <a:chOff x="0" y="0"/>
                <a:chExt cx="812800" cy="812800"/>
              </a:xfrm>
            </p:grpSpPr>
            <p:sp>
              <p:nvSpPr>
                <p:cNvPr id="99" name="Freeform 99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00" name="TextBox 100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01" name="Group 101"/>
              <p:cNvGrpSpPr/>
              <p:nvPr/>
            </p:nvGrpSpPr>
            <p:grpSpPr>
              <a:xfrm>
                <a:off x="11280594" y="5991584"/>
                <a:ext cx="194189" cy="194189"/>
                <a:chOff x="0" y="0"/>
                <a:chExt cx="812800" cy="812800"/>
              </a:xfrm>
            </p:grpSpPr>
            <p:sp>
              <p:nvSpPr>
                <p:cNvPr id="102" name="Freeform 102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03" name="TextBox 103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04" name="Group 104"/>
              <p:cNvGrpSpPr/>
              <p:nvPr/>
            </p:nvGrpSpPr>
            <p:grpSpPr>
              <a:xfrm>
                <a:off x="11280594" y="7734942"/>
                <a:ext cx="194189" cy="194189"/>
                <a:chOff x="0" y="0"/>
                <a:chExt cx="812800" cy="812800"/>
              </a:xfrm>
            </p:grpSpPr>
            <p:sp>
              <p:nvSpPr>
                <p:cNvPr id="105" name="Freeform 105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06" name="TextBox 106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07" name="Group 107"/>
              <p:cNvGrpSpPr/>
              <p:nvPr/>
            </p:nvGrpSpPr>
            <p:grpSpPr>
              <a:xfrm>
                <a:off x="12813345" y="8648029"/>
                <a:ext cx="194189" cy="194189"/>
                <a:chOff x="0" y="0"/>
                <a:chExt cx="812800" cy="812800"/>
              </a:xfrm>
            </p:grpSpPr>
            <p:sp>
              <p:nvSpPr>
                <p:cNvPr id="108" name="Freeform 108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09" name="TextBox 109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10" name="Group 110"/>
              <p:cNvGrpSpPr/>
              <p:nvPr/>
            </p:nvGrpSpPr>
            <p:grpSpPr>
              <a:xfrm>
                <a:off x="14303321" y="5991584"/>
                <a:ext cx="194189" cy="194189"/>
                <a:chOff x="0" y="0"/>
                <a:chExt cx="812800" cy="812800"/>
              </a:xfrm>
            </p:grpSpPr>
            <p:sp>
              <p:nvSpPr>
                <p:cNvPr id="111" name="Freeform 111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12" name="TextBox 112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13" name="Group 113"/>
              <p:cNvGrpSpPr/>
              <p:nvPr/>
            </p:nvGrpSpPr>
            <p:grpSpPr>
              <a:xfrm>
                <a:off x="15009201" y="5357964"/>
                <a:ext cx="194189" cy="194189"/>
                <a:chOff x="0" y="0"/>
                <a:chExt cx="812800" cy="812800"/>
              </a:xfrm>
            </p:grpSpPr>
            <p:sp>
              <p:nvSpPr>
                <p:cNvPr id="114" name="Freeform 114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15" name="TextBox 115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16" name="Group 116"/>
              <p:cNvGrpSpPr/>
              <p:nvPr/>
            </p:nvGrpSpPr>
            <p:grpSpPr>
              <a:xfrm>
                <a:off x="15009201" y="8266130"/>
                <a:ext cx="194189" cy="194189"/>
                <a:chOff x="0" y="0"/>
                <a:chExt cx="812800" cy="812800"/>
              </a:xfrm>
            </p:grpSpPr>
            <p:sp>
              <p:nvSpPr>
                <p:cNvPr id="117" name="Freeform 117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18" name="TextBox 118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19" name="Group 119"/>
              <p:cNvGrpSpPr/>
              <p:nvPr/>
            </p:nvGrpSpPr>
            <p:grpSpPr>
              <a:xfrm>
                <a:off x="14303321" y="7734942"/>
                <a:ext cx="194189" cy="194189"/>
                <a:chOff x="0" y="0"/>
                <a:chExt cx="812800" cy="812800"/>
              </a:xfrm>
            </p:grpSpPr>
            <p:sp>
              <p:nvSpPr>
                <p:cNvPr id="120" name="Freeform 120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21" name="TextBox 121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22" name="Group 122"/>
              <p:cNvGrpSpPr/>
              <p:nvPr/>
            </p:nvGrpSpPr>
            <p:grpSpPr>
              <a:xfrm>
                <a:off x="8987351" y="6701041"/>
                <a:ext cx="3065502" cy="3567129"/>
                <a:chOff x="0" y="0"/>
                <a:chExt cx="698500" cy="812800"/>
              </a:xfrm>
            </p:grpSpPr>
            <p:sp>
              <p:nvSpPr>
                <p:cNvPr id="123" name="Freeform 123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solid"/>
                  <a:miter/>
                </a:ln>
              </p:spPr>
            </p:sp>
            <p:sp>
              <p:nvSpPr>
                <p:cNvPr id="124" name="TextBox 124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25" name="Group 125"/>
              <p:cNvGrpSpPr/>
              <p:nvPr/>
            </p:nvGrpSpPr>
            <p:grpSpPr>
              <a:xfrm>
                <a:off x="10423008" y="6642765"/>
                <a:ext cx="194189" cy="194189"/>
                <a:chOff x="0" y="0"/>
                <a:chExt cx="812800" cy="812800"/>
              </a:xfrm>
            </p:grpSpPr>
            <p:sp>
              <p:nvSpPr>
                <p:cNvPr id="126" name="Freeform 126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27" name="TextBox 127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28" name="Group 128"/>
              <p:cNvGrpSpPr/>
              <p:nvPr/>
            </p:nvGrpSpPr>
            <p:grpSpPr>
              <a:xfrm>
                <a:off x="8890257" y="7514630"/>
                <a:ext cx="194189" cy="194189"/>
                <a:chOff x="0" y="0"/>
                <a:chExt cx="812800" cy="812800"/>
              </a:xfrm>
            </p:grpSpPr>
            <p:sp>
              <p:nvSpPr>
                <p:cNvPr id="129" name="Freeform 129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30" name="TextBox 130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31" name="Group 131"/>
              <p:cNvGrpSpPr/>
              <p:nvPr/>
            </p:nvGrpSpPr>
            <p:grpSpPr>
              <a:xfrm>
                <a:off x="8890257" y="9257988"/>
                <a:ext cx="194189" cy="194189"/>
                <a:chOff x="0" y="0"/>
                <a:chExt cx="812800" cy="812800"/>
              </a:xfrm>
            </p:grpSpPr>
            <p:sp>
              <p:nvSpPr>
                <p:cNvPr id="132" name="Freeform 132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33" name="TextBox 133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34" name="Group 134"/>
              <p:cNvGrpSpPr/>
              <p:nvPr/>
            </p:nvGrpSpPr>
            <p:grpSpPr>
              <a:xfrm>
                <a:off x="11912984" y="7514630"/>
                <a:ext cx="194189" cy="194189"/>
                <a:chOff x="0" y="0"/>
                <a:chExt cx="812800" cy="812800"/>
              </a:xfrm>
            </p:grpSpPr>
            <p:sp>
              <p:nvSpPr>
                <p:cNvPr id="135" name="Freeform 135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36" name="TextBox 136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37" name="Group 137"/>
              <p:cNvGrpSpPr/>
              <p:nvPr/>
            </p:nvGrpSpPr>
            <p:grpSpPr>
              <a:xfrm>
                <a:off x="11912984" y="9257988"/>
                <a:ext cx="194189" cy="194189"/>
                <a:chOff x="0" y="0"/>
                <a:chExt cx="812800" cy="812800"/>
              </a:xfrm>
            </p:grpSpPr>
            <p:sp>
              <p:nvSpPr>
                <p:cNvPr id="138" name="Freeform 138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39" name="TextBox 139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40" name="Group 140"/>
              <p:cNvGrpSpPr/>
              <p:nvPr/>
            </p:nvGrpSpPr>
            <p:grpSpPr>
              <a:xfrm>
                <a:off x="6279713" y="5922192"/>
                <a:ext cx="3065502" cy="3567129"/>
                <a:chOff x="0" y="0"/>
                <a:chExt cx="698500" cy="812800"/>
              </a:xfrm>
            </p:grpSpPr>
            <p:sp>
              <p:nvSpPr>
                <p:cNvPr id="141" name="Freeform 141"/>
                <p:cNvSpPr/>
                <p:nvPr/>
              </p:nvSpPr>
              <p:spPr>
                <a:xfrm>
                  <a:off x="0" y="0"/>
                  <a:ext cx="6985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500" h="812800">
                      <a:moveTo>
                        <a:pt x="349250" y="0"/>
                      </a:moveTo>
                      <a:lnTo>
                        <a:pt x="698500" y="203200"/>
                      </a:lnTo>
                      <a:lnTo>
                        <a:pt x="698500" y="609600"/>
                      </a:lnTo>
                      <a:lnTo>
                        <a:pt x="349250" y="812800"/>
                      </a:lnTo>
                      <a:lnTo>
                        <a:pt x="0" y="609600"/>
                      </a:lnTo>
                      <a:lnTo>
                        <a:pt x="0" y="203200"/>
                      </a:lnTo>
                      <a:lnTo>
                        <a:pt x="349250" y="0"/>
                      </a:lnTo>
                      <a:close/>
                    </a:path>
                  </a:pathLst>
                </a:custGeom>
                <a:ln w="19050" cap="sq">
                  <a:solidFill>
                    <a:srgbClr val="2DC0E2">
                      <a:alpha val="16863"/>
                    </a:srgbClr>
                  </a:solidFill>
                  <a:prstDash val="solid"/>
                  <a:miter/>
                </a:ln>
              </p:spPr>
            </p:sp>
            <p:sp>
              <p:nvSpPr>
                <p:cNvPr id="142" name="TextBox 142"/>
                <p:cNvSpPr txBox="1"/>
                <p:nvPr/>
              </p:nvSpPr>
              <p:spPr>
                <a:xfrm>
                  <a:off x="0" y="111125"/>
                  <a:ext cx="698500" cy="561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43" name="Group 143"/>
              <p:cNvGrpSpPr/>
              <p:nvPr/>
            </p:nvGrpSpPr>
            <p:grpSpPr>
              <a:xfrm>
                <a:off x="7715370" y="5863916"/>
                <a:ext cx="194189" cy="194189"/>
                <a:chOff x="0" y="0"/>
                <a:chExt cx="812800" cy="812800"/>
              </a:xfrm>
            </p:grpSpPr>
            <p:sp>
              <p:nvSpPr>
                <p:cNvPr id="144" name="Freeform 144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45" name="TextBox 145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46" name="Group 146"/>
              <p:cNvGrpSpPr/>
              <p:nvPr/>
            </p:nvGrpSpPr>
            <p:grpSpPr>
              <a:xfrm>
                <a:off x="6182619" y="6735782"/>
                <a:ext cx="194189" cy="194189"/>
                <a:chOff x="0" y="0"/>
                <a:chExt cx="812800" cy="812800"/>
              </a:xfrm>
            </p:grpSpPr>
            <p:sp>
              <p:nvSpPr>
                <p:cNvPr id="147" name="Freeform 147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48" name="TextBox 148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49" name="Group 149"/>
              <p:cNvGrpSpPr/>
              <p:nvPr/>
            </p:nvGrpSpPr>
            <p:grpSpPr>
              <a:xfrm>
                <a:off x="6182619" y="8479139"/>
                <a:ext cx="194189" cy="194189"/>
                <a:chOff x="0" y="0"/>
                <a:chExt cx="812800" cy="812800"/>
              </a:xfrm>
            </p:grpSpPr>
            <p:sp>
              <p:nvSpPr>
                <p:cNvPr id="150" name="Freeform 150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51" name="TextBox 151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52" name="Group 152"/>
              <p:cNvGrpSpPr/>
              <p:nvPr/>
            </p:nvGrpSpPr>
            <p:grpSpPr>
              <a:xfrm>
                <a:off x="9205346" y="6735782"/>
                <a:ext cx="194189" cy="194189"/>
                <a:chOff x="0" y="0"/>
                <a:chExt cx="812800" cy="812800"/>
              </a:xfrm>
            </p:grpSpPr>
            <p:sp>
              <p:nvSpPr>
                <p:cNvPr id="153" name="Freeform 153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54" name="TextBox 154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  <p:grpSp>
            <p:nvGrpSpPr>
              <p:cNvPr id="155" name="Group 155"/>
              <p:cNvGrpSpPr/>
              <p:nvPr/>
            </p:nvGrpSpPr>
            <p:grpSpPr>
              <a:xfrm>
                <a:off x="9205346" y="8479139"/>
                <a:ext cx="194189" cy="194189"/>
                <a:chOff x="0" y="0"/>
                <a:chExt cx="812800" cy="812800"/>
              </a:xfrm>
            </p:grpSpPr>
            <p:sp>
              <p:nvSpPr>
                <p:cNvPr id="156" name="Freeform 156"/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2DC0E2">
                    <a:alpha val="16863"/>
                  </a:srgbClr>
                </a:solidFill>
              </p:spPr>
            </p:sp>
            <p:sp>
              <p:nvSpPr>
                <p:cNvPr id="157" name="TextBox 157"/>
                <p:cNvSpPr txBox="1"/>
                <p:nvPr/>
              </p:nvSpPr>
              <p:spPr>
                <a:xfrm>
                  <a:off x="76200" y="47625"/>
                  <a:ext cx="660400" cy="688975"/>
                </a:xfrm>
                <a:prstGeom prst="rect">
                  <a:avLst/>
                </a:prstGeom>
              </p:spPr>
              <p:txBody>
                <a:bodyPr lIns="77636" tIns="77636" rIns="77636" bIns="77636" rtlCol="0" anchor="ctr"/>
                <a:lstStyle/>
                <a:p>
                  <a:pPr algn="ctr">
                    <a:lnSpc>
                      <a:spcPts val="1953"/>
                    </a:lnSpc>
                  </a:pPr>
                  <a:endParaRPr/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9120F15-8CDA-7871-5EE7-C20202108072}"/>
                </a:ext>
              </a:extLst>
            </p:cNvPr>
            <p:cNvGrpSpPr/>
            <p:nvPr/>
          </p:nvGrpSpPr>
          <p:grpSpPr>
            <a:xfrm>
              <a:off x="351180" y="30141"/>
              <a:ext cx="17263772" cy="2251595"/>
              <a:chOff x="351180" y="30141"/>
              <a:chExt cx="17263772" cy="2251595"/>
            </a:xfrm>
          </p:grpSpPr>
          <p:sp>
            <p:nvSpPr>
              <p:cNvPr id="171" name="TextBox 171"/>
              <p:cNvSpPr txBox="1"/>
              <p:nvPr/>
            </p:nvSpPr>
            <p:spPr>
              <a:xfrm>
                <a:off x="2322468" y="184992"/>
                <a:ext cx="13398239" cy="161582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3500" b="1" dirty="0">
                    <a:solidFill>
                      <a:srgbClr val="003F63"/>
                    </a:solidFill>
                    <a:latin typeface=""/>
                    <a:ea typeface="Roboto Bold"/>
                    <a:cs typeface="Roboto Bold"/>
                    <a:sym typeface="Roboto Bold"/>
                  </a:rPr>
                  <a:t>10th ICMH 2026 </a:t>
                </a:r>
              </a:p>
              <a:p>
                <a:pPr algn="ctr">
                  <a:spcBef>
                    <a:spcPct val="0"/>
                  </a:spcBef>
                </a:pPr>
                <a:r>
                  <a:rPr lang="en-US" sz="3500" b="1" dirty="0">
                    <a:solidFill>
                      <a:srgbClr val="003F63"/>
                    </a:solidFill>
                    <a:latin typeface=""/>
                    <a:ea typeface="Roboto Bold"/>
                    <a:cs typeface="Roboto Bold"/>
                    <a:sym typeface="Roboto Bold"/>
                  </a:rPr>
                  <a:t>Advancing Health and Medical Education for a Sustainable Future : Innovation, Prevention &amp; Collaboration</a:t>
                </a:r>
              </a:p>
            </p:txBody>
          </p:sp>
          <p:grpSp>
            <p:nvGrpSpPr>
              <p:cNvPr id="178" name="Group 178"/>
              <p:cNvGrpSpPr/>
              <p:nvPr/>
            </p:nvGrpSpPr>
            <p:grpSpPr>
              <a:xfrm>
                <a:off x="351180" y="30141"/>
                <a:ext cx="2723777" cy="2118872"/>
                <a:chOff x="0" y="0"/>
                <a:chExt cx="3631703" cy="2825162"/>
              </a:xfrm>
            </p:grpSpPr>
            <p:grpSp>
              <p:nvGrpSpPr>
                <p:cNvPr id="179" name="Group 179"/>
                <p:cNvGrpSpPr/>
                <p:nvPr/>
              </p:nvGrpSpPr>
              <p:grpSpPr>
                <a:xfrm>
                  <a:off x="644139" y="247144"/>
                  <a:ext cx="2286910" cy="2286910"/>
                  <a:chOff x="0" y="0"/>
                  <a:chExt cx="812800" cy="812800"/>
                </a:xfrm>
              </p:grpSpPr>
              <p:sp>
                <p:nvSpPr>
                  <p:cNvPr id="180" name="Freeform 180"/>
                  <p:cNvSpPr/>
                  <p:nvPr/>
                </p:nvSpPr>
                <p:spPr>
                  <a:xfrm>
                    <a:off x="0" y="0"/>
                    <a:ext cx="812800" cy="8128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12800" h="812800">
                        <a:moveTo>
                          <a:pt x="406400" y="0"/>
                        </a:moveTo>
                        <a:cubicBezTo>
                          <a:pt x="181951" y="0"/>
                          <a:pt x="0" y="181951"/>
                          <a:pt x="0" y="406400"/>
                        </a:cubicBezTo>
                        <a:cubicBezTo>
                          <a:pt x="0" y="630849"/>
                          <a:pt x="181951" y="812800"/>
                          <a:pt x="406400" y="812800"/>
                        </a:cubicBezTo>
                        <a:cubicBezTo>
                          <a:pt x="630849" y="812800"/>
                          <a:pt x="812800" y="630849"/>
                          <a:pt x="812800" y="406400"/>
                        </a:cubicBezTo>
                        <a:cubicBezTo>
                          <a:pt x="812800" y="181951"/>
                          <a:pt x="630849" y="0"/>
                          <a:pt x="40640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</p:spPr>
              </p:sp>
              <p:sp>
                <p:nvSpPr>
                  <p:cNvPr id="181" name="TextBox 181"/>
                  <p:cNvSpPr txBox="1"/>
                  <p:nvPr/>
                </p:nvSpPr>
                <p:spPr>
                  <a:xfrm>
                    <a:off x="76200" y="95250"/>
                    <a:ext cx="660400" cy="641350"/>
                  </a:xfrm>
                  <a:prstGeom prst="rect">
                    <a:avLst/>
                  </a:prstGeom>
                </p:spPr>
                <p:txBody>
                  <a:bodyPr lIns="50800" tIns="50800" rIns="50800" bIns="50800" rtlCol="0" anchor="ctr"/>
                  <a:lstStyle/>
                  <a:p>
                    <a:pPr algn="ctr">
                      <a:lnSpc>
                        <a:spcPts val="2000"/>
                      </a:lnSpc>
                    </a:pPr>
                    <a:endParaRPr/>
                  </a:p>
                </p:txBody>
              </p:sp>
            </p:grpSp>
            <p:sp>
              <p:nvSpPr>
                <p:cNvPr id="182" name="Freeform 182"/>
                <p:cNvSpPr/>
                <p:nvPr/>
              </p:nvSpPr>
              <p:spPr>
                <a:xfrm>
                  <a:off x="0" y="0"/>
                  <a:ext cx="3631703" cy="28251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1703" h="2825162">
                      <a:moveTo>
                        <a:pt x="0" y="0"/>
                      </a:moveTo>
                      <a:lnTo>
                        <a:pt x="3631703" y="0"/>
                      </a:lnTo>
                      <a:lnTo>
                        <a:pt x="3631703" y="2825162"/>
                      </a:lnTo>
                      <a:lnTo>
                        <a:pt x="0" y="28251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3"/>
                  <a:stretch>
                    <a:fillRect/>
                  </a:stretch>
                </a:blipFill>
              </p:spPr>
            </p:sp>
          </p:grpSp>
          <p:pic>
            <p:nvPicPr>
              <p:cNvPr id="183" name="Picture 182">
                <a:extLst>
                  <a:ext uri="{FF2B5EF4-FFF2-40B4-BE49-F238E27FC236}">
                    <a16:creationId xmlns:a16="http://schemas.microsoft.com/office/drawing/2014/main" id="{5716702D-DD07-8CD3-DE82-D0A6C78A96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889752" y="121042"/>
                <a:ext cx="2725200" cy="2160694"/>
              </a:xfrm>
              <a:prstGeom prst="rect">
                <a:avLst/>
              </a:prstGeom>
            </p:spPr>
          </p:pic>
        </p:grpSp>
      </p:grpSp>
      <p:sp>
        <p:nvSpPr>
          <p:cNvPr id="177" name="TextBox 170">
            <a:extLst>
              <a:ext uri="{FF2B5EF4-FFF2-40B4-BE49-F238E27FC236}">
                <a16:creationId xmlns:a16="http://schemas.microsoft.com/office/drawing/2014/main" id="{4C460FC8-D928-B050-A2B3-2D5639EDA82F}"/>
              </a:ext>
            </a:extLst>
          </p:cNvPr>
          <p:cNvSpPr txBox="1"/>
          <p:nvPr/>
        </p:nvSpPr>
        <p:spPr>
          <a:xfrm>
            <a:off x="1199489" y="4894281"/>
            <a:ext cx="5259684" cy="6572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062"/>
              </a:lnSpc>
            </a:pPr>
            <a:r>
              <a:rPr lang="en-US" sz="2200" b="1" dirty="0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rPr>
              <a:t>Name</a:t>
            </a:r>
          </a:p>
        </p:txBody>
      </p:sp>
      <p:sp>
        <p:nvSpPr>
          <p:cNvPr id="184" name="TextBox 166">
            <a:extLst>
              <a:ext uri="{FF2B5EF4-FFF2-40B4-BE49-F238E27FC236}">
                <a16:creationId xmlns:a16="http://schemas.microsoft.com/office/drawing/2014/main" id="{A13CE44C-B980-2D0C-02D1-A8FAD130F57B}"/>
              </a:ext>
            </a:extLst>
          </p:cNvPr>
          <p:cNvSpPr txBox="1"/>
          <p:nvPr/>
        </p:nvSpPr>
        <p:spPr>
          <a:xfrm>
            <a:off x="1054453" y="5905500"/>
            <a:ext cx="7336016" cy="19325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Qualification : </a:t>
            </a:r>
            <a:b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Current Designation :</a:t>
            </a:r>
          </a:p>
          <a:p>
            <a:pPr>
              <a:lnSpc>
                <a:spcPct val="200000"/>
              </a:lnSpc>
            </a:pPr>
            <a: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Organization :</a:t>
            </a:r>
          </a:p>
        </p:txBody>
      </p:sp>
      <p:sp>
        <p:nvSpPr>
          <p:cNvPr id="185" name="TextBox 166">
            <a:extLst>
              <a:ext uri="{FF2B5EF4-FFF2-40B4-BE49-F238E27FC236}">
                <a16:creationId xmlns:a16="http://schemas.microsoft.com/office/drawing/2014/main" id="{86635CB4-0893-2BCE-F880-23F04D3477E7}"/>
              </a:ext>
            </a:extLst>
          </p:cNvPr>
          <p:cNvSpPr txBox="1"/>
          <p:nvPr/>
        </p:nvSpPr>
        <p:spPr>
          <a:xfrm>
            <a:off x="8390468" y="5955004"/>
            <a:ext cx="9224484" cy="19941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38"/>
              </a:lnSpc>
            </a:pPr>
            <a:r>
              <a:rPr lang="en-US" sz="22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Research Area and Publication Number: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1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2</a:t>
            </a:r>
          </a:p>
          <a:p>
            <a:pPr marL="342900" indent="-342900">
              <a:lnSpc>
                <a:spcPts val="4038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Point 3</a:t>
            </a:r>
            <a:endParaRPr lang="en-US" sz="2195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76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DM Sans Bold</vt:lpstr>
      <vt:lpstr>Calibri</vt:lpstr>
      <vt:lpstr>Roboto</vt:lpstr>
      <vt:lpstr>Arial</vt:lpstr>
      <vt:lpstr>DM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slide</dc:title>
  <cp:lastModifiedBy>MacBook Pro</cp:lastModifiedBy>
  <cp:revision>18</cp:revision>
  <dcterms:created xsi:type="dcterms:W3CDTF">2006-08-16T00:00:00Z</dcterms:created>
  <dcterms:modified xsi:type="dcterms:W3CDTF">2026-07-07T12:51:55Z</dcterms:modified>
  <dc:identifier>DAHEW5CCXuk</dc:identifier>
</cp:coreProperties>
</file>