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DM Sans" pitchFamily="2" charset="77"/>
      <p:regular r:id="rId5"/>
      <p:bold r:id="rId6"/>
      <p:italic r:id="rId7"/>
      <p:boldItalic r:id="rId8"/>
    </p:embeddedFont>
    <p:embeddedFont>
      <p:font typeface="DM Sans Bold"/>
      <p:regular r:id="rId9"/>
      <p:bold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pitchFamily="2" charset="0"/>
      <p:regular r:id="rId19"/>
      <p:bold r:id="rId20"/>
    </p:embeddedFont>
    <p:embeddedFont>
      <p:font typeface="Roboto Slab Bold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0" autoAdjust="0"/>
  </p:normalViewPr>
  <p:slideViewPr>
    <p:cSldViewPr>
      <p:cViewPr varScale="1">
        <p:scale>
          <a:sx n="75" d="100"/>
          <a:sy n="75" d="100"/>
        </p:scale>
        <p:origin x="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38261" y="-12673897"/>
            <a:ext cx="29292963" cy="19124878"/>
            <a:chOff x="0" y="0"/>
            <a:chExt cx="39057284" cy="25499838"/>
          </a:xfrm>
        </p:grpSpPr>
        <p:grpSp>
          <p:nvGrpSpPr>
            <p:cNvPr id="3" name="Group 3"/>
            <p:cNvGrpSpPr/>
            <p:nvPr/>
          </p:nvGrpSpPr>
          <p:grpSpPr>
            <a:xfrm rot="4358584">
              <a:off x="11947377" y="-5342243"/>
              <a:ext cx="15283599" cy="36016790"/>
              <a:chOff x="0" y="0"/>
              <a:chExt cx="406400" cy="9577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4358584">
              <a:off x="11826308" y="-5174709"/>
              <a:ext cx="15283599" cy="36016790"/>
              <a:chOff x="0" y="0"/>
              <a:chExt cx="406400" cy="957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47648">
            <a:off x="-7606505" y="3852109"/>
            <a:ext cx="29290509" cy="19115406"/>
            <a:chOff x="0" y="0"/>
            <a:chExt cx="39054013" cy="25487208"/>
          </a:xfrm>
        </p:grpSpPr>
        <p:grpSp>
          <p:nvGrpSpPr>
            <p:cNvPr id="10" name="Group 10"/>
            <p:cNvGrpSpPr/>
            <p:nvPr/>
          </p:nvGrpSpPr>
          <p:grpSpPr>
            <a:xfrm rot="4358584">
              <a:off x="11944106" y="-5342243"/>
              <a:ext cx="15283599" cy="36016790"/>
              <a:chOff x="0" y="0"/>
              <a:chExt cx="406400" cy="95770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4358584">
              <a:off x="11826308" y="-5187339"/>
              <a:ext cx="15283599" cy="36016790"/>
              <a:chOff x="0" y="0"/>
              <a:chExt cx="406400" cy="95770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158" name="Group 158"/>
          <p:cNvGrpSpPr/>
          <p:nvPr/>
        </p:nvGrpSpPr>
        <p:grpSpPr>
          <a:xfrm>
            <a:off x="15106102" y="6611444"/>
            <a:ext cx="145641" cy="145641"/>
            <a:chOff x="0" y="0"/>
            <a:chExt cx="812800" cy="812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0" name="TextBox 16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5106102" y="5522388"/>
            <a:ext cx="145641" cy="145641"/>
            <a:chOff x="0" y="0"/>
            <a:chExt cx="812800" cy="8128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3" name="TextBox 1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4" name="TextBox 164"/>
          <p:cNvSpPr txBox="1"/>
          <p:nvPr/>
        </p:nvSpPr>
        <p:spPr>
          <a:xfrm>
            <a:off x="789232" y="3265741"/>
            <a:ext cx="16470068" cy="486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003F63"/>
                </a:solidFill>
                <a:latin typeface="Roboto Bold"/>
                <a:ea typeface="Roboto Bold"/>
                <a:cs typeface="Roboto Bold"/>
                <a:sym typeface="Roboto Bold"/>
              </a:rPr>
              <a:t>10th ICMH 2026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003F63"/>
                </a:solidFill>
                <a:latin typeface="Roboto Bold"/>
                <a:ea typeface="Roboto Bold"/>
                <a:cs typeface="Roboto Bold"/>
                <a:sym typeface="Roboto Bold"/>
              </a:rPr>
              <a:t>Advancing Health and Medical Education for a Sustainable Future : Innovation, Prevention &amp; Collaboration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 b="1" dirty="0">
              <a:solidFill>
                <a:srgbClr val="003F63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65" name="TextBox 165"/>
          <p:cNvSpPr txBox="1"/>
          <p:nvPr/>
        </p:nvSpPr>
        <p:spPr>
          <a:xfrm>
            <a:off x="6673720" y="7573660"/>
            <a:ext cx="4369357" cy="38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March 17, 2026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5790766" y="8107045"/>
            <a:ext cx="613526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Presented by: KKK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1054453" y="9795078"/>
            <a:ext cx="1727002" cy="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Date: 17/03/2026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17233547" y="9873541"/>
            <a:ext cx="276124" cy="292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P1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6981423" y="2054089"/>
            <a:ext cx="5973217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(Font family - Roboto, font size- 55)</a:t>
            </a:r>
          </a:p>
        </p:txBody>
      </p:sp>
      <p:sp>
        <p:nvSpPr>
          <p:cNvPr id="170" name="AutoShape 170"/>
          <p:cNvSpPr/>
          <p:nvPr/>
        </p:nvSpPr>
        <p:spPr>
          <a:xfrm flipH="1">
            <a:off x="9024266" y="2509384"/>
            <a:ext cx="17340" cy="8611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1" name="AutoShape 171"/>
          <p:cNvSpPr/>
          <p:nvPr/>
        </p:nvSpPr>
        <p:spPr>
          <a:xfrm flipH="1">
            <a:off x="10074595" y="7706218"/>
            <a:ext cx="2335847" cy="1650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2" name="TextBox 172"/>
          <p:cNvSpPr txBox="1"/>
          <p:nvPr/>
        </p:nvSpPr>
        <p:spPr>
          <a:xfrm>
            <a:off x="12410442" y="7301366"/>
            <a:ext cx="3573512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(Font family - Gorgia,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Font size - 23)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737B17F-3CF4-1CF9-F60F-90656474C776}"/>
              </a:ext>
            </a:extLst>
          </p:cNvPr>
          <p:cNvGrpSpPr/>
          <p:nvPr/>
        </p:nvGrpSpPr>
        <p:grpSpPr>
          <a:xfrm>
            <a:off x="-33867" y="121042"/>
            <a:ext cx="17648819" cy="8608785"/>
            <a:chOff x="-33867" y="121042"/>
            <a:chExt cx="17648819" cy="8608785"/>
          </a:xfrm>
        </p:grpSpPr>
        <p:grpSp>
          <p:nvGrpSpPr>
            <p:cNvPr id="16" name="Group 16"/>
            <p:cNvGrpSpPr/>
            <p:nvPr/>
          </p:nvGrpSpPr>
          <p:grpSpPr>
            <a:xfrm>
              <a:off x="2911999" y="955879"/>
              <a:ext cx="12266923" cy="7773948"/>
              <a:chOff x="0" y="0"/>
              <a:chExt cx="16355897" cy="10365264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10423008" y="10171076"/>
                <a:ext cx="194189" cy="194189"/>
                <a:chOff x="0" y="0"/>
                <a:chExt cx="812800" cy="8128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7715370" y="9392227"/>
                <a:ext cx="194189" cy="194189"/>
                <a:chOff x="0" y="0"/>
                <a:chExt cx="812800" cy="8128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10876386" y="2873427"/>
                <a:ext cx="194189" cy="194189"/>
                <a:chOff x="0" y="0"/>
                <a:chExt cx="812800" cy="8128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0" y="1201703"/>
                <a:ext cx="7277996" cy="8468941"/>
                <a:chOff x="0" y="0"/>
                <a:chExt cx="698500" cy="8128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8052345" y="1992764"/>
                <a:ext cx="5474614" cy="6370460"/>
                <a:chOff x="0" y="0"/>
                <a:chExt cx="698500" cy="8128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2" name="Group 32"/>
              <p:cNvGrpSpPr/>
              <p:nvPr/>
            </p:nvGrpSpPr>
            <p:grpSpPr>
              <a:xfrm>
                <a:off x="13856692" y="5455058"/>
                <a:ext cx="2499205" cy="2908166"/>
                <a:chOff x="0" y="0"/>
                <a:chExt cx="698500" cy="81280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5" name="Group 35"/>
              <p:cNvGrpSpPr/>
              <p:nvPr/>
            </p:nvGrpSpPr>
            <p:grpSpPr>
              <a:xfrm>
                <a:off x="11377688" y="5177994"/>
                <a:ext cx="3065502" cy="3567129"/>
                <a:chOff x="0" y="0"/>
                <a:chExt cx="698500" cy="81280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8" name="Group 38"/>
              <p:cNvGrpSpPr/>
              <p:nvPr/>
            </p:nvGrpSpPr>
            <p:grpSpPr>
              <a:xfrm>
                <a:off x="12813345" y="5119718"/>
                <a:ext cx="194189" cy="194189"/>
                <a:chOff x="0" y="0"/>
                <a:chExt cx="812800" cy="81280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1" name="Group 41"/>
              <p:cNvGrpSpPr/>
              <p:nvPr/>
            </p:nvGrpSpPr>
            <p:grpSpPr>
              <a:xfrm>
                <a:off x="13779007" y="6088678"/>
                <a:ext cx="194189" cy="194189"/>
                <a:chOff x="0" y="0"/>
                <a:chExt cx="812800" cy="81280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4681697" y="97094"/>
                <a:ext cx="2499205" cy="2908166"/>
                <a:chOff x="0" y="0"/>
                <a:chExt cx="698500" cy="812800"/>
              </a:xfrm>
            </p:grpSpPr>
            <p:sp>
              <p:nvSpPr>
                <p:cNvPr id="45" name="Freeform 45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4622720" y="2188028"/>
                <a:ext cx="194189" cy="194189"/>
                <a:chOff x="0" y="0"/>
                <a:chExt cx="812800" cy="812800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0" name="Group 50"/>
              <p:cNvGrpSpPr/>
              <p:nvPr/>
            </p:nvGrpSpPr>
            <p:grpSpPr>
              <a:xfrm>
                <a:off x="4622720" y="757093"/>
                <a:ext cx="194189" cy="194189"/>
                <a:chOff x="0" y="0"/>
                <a:chExt cx="812800" cy="812800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6986713" y="757093"/>
                <a:ext cx="194189" cy="194189"/>
                <a:chOff x="0" y="0"/>
                <a:chExt cx="812800" cy="812800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6" name="Group 56"/>
              <p:cNvGrpSpPr/>
              <p:nvPr/>
            </p:nvGrpSpPr>
            <p:grpSpPr>
              <a:xfrm>
                <a:off x="9626783" y="718993"/>
                <a:ext cx="194189" cy="194189"/>
                <a:chOff x="0" y="0"/>
                <a:chExt cx="812800" cy="812800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7599217" y="1308442"/>
                <a:ext cx="194189" cy="194189"/>
                <a:chOff x="0" y="0"/>
                <a:chExt cx="812800" cy="81280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10876386" y="1405536"/>
                <a:ext cx="194189" cy="194189"/>
                <a:chOff x="0" y="0"/>
                <a:chExt cx="812800" cy="812800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8415298" y="1405536"/>
                <a:ext cx="194189" cy="194189"/>
                <a:chOff x="0" y="0"/>
                <a:chExt cx="812800" cy="81280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8" name="Group 68"/>
              <p:cNvGrpSpPr/>
              <p:nvPr/>
            </p:nvGrpSpPr>
            <p:grpSpPr>
              <a:xfrm>
                <a:off x="5834205" y="2908166"/>
                <a:ext cx="194189" cy="194189"/>
                <a:chOff x="0" y="0"/>
                <a:chExt cx="812800" cy="812800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5834205" y="0"/>
                <a:ext cx="194189" cy="194189"/>
                <a:chOff x="0" y="0"/>
                <a:chExt cx="812800" cy="8128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7618275" y="4216607"/>
                <a:ext cx="194189" cy="194189"/>
                <a:chOff x="0" y="0"/>
                <a:chExt cx="812800" cy="812800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9688616" y="3593564"/>
                <a:ext cx="194189" cy="194189"/>
                <a:chOff x="0" y="0"/>
                <a:chExt cx="812800" cy="81280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7083807" y="2188028"/>
                <a:ext cx="194189" cy="194189"/>
                <a:chOff x="0" y="0"/>
                <a:chExt cx="812800" cy="812800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6446709" y="1405536"/>
                <a:ext cx="2499205" cy="2908166"/>
                <a:chOff x="0" y="0"/>
                <a:chExt cx="698500" cy="812800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lgDash"/>
                  <a:miter/>
                </a:ln>
              </p:spPr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6" name="Group 86"/>
              <p:cNvGrpSpPr/>
              <p:nvPr/>
            </p:nvGrpSpPr>
            <p:grpSpPr>
              <a:xfrm>
                <a:off x="6387732" y="3496470"/>
                <a:ext cx="194189" cy="194189"/>
                <a:chOff x="0" y="0"/>
                <a:chExt cx="812800" cy="812800"/>
              </a:xfrm>
            </p:grpSpPr>
            <p:sp>
              <p:nvSpPr>
                <p:cNvPr id="87" name="Freeform 8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9" name="Group 89"/>
              <p:cNvGrpSpPr/>
              <p:nvPr/>
            </p:nvGrpSpPr>
            <p:grpSpPr>
              <a:xfrm>
                <a:off x="8848819" y="3496470"/>
                <a:ext cx="194189" cy="194189"/>
                <a:chOff x="0" y="0"/>
                <a:chExt cx="812800" cy="812800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8474275" y="782493"/>
                <a:ext cx="2499205" cy="2908166"/>
                <a:chOff x="0" y="0"/>
                <a:chExt cx="698500" cy="812800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5" name="Group 95"/>
              <p:cNvGrpSpPr/>
              <p:nvPr/>
            </p:nvGrpSpPr>
            <p:grpSpPr>
              <a:xfrm>
                <a:off x="8415298" y="2873427"/>
                <a:ext cx="194189" cy="194189"/>
                <a:chOff x="0" y="0"/>
                <a:chExt cx="812800" cy="812800"/>
              </a:xfrm>
            </p:grpSpPr>
            <p:sp>
              <p:nvSpPr>
                <p:cNvPr id="96" name="Freeform 9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13779007" y="7540753"/>
                <a:ext cx="194189" cy="194189"/>
                <a:chOff x="0" y="0"/>
                <a:chExt cx="812800" cy="812800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1" name="Group 101"/>
              <p:cNvGrpSpPr/>
              <p:nvPr/>
            </p:nvGrpSpPr>
            <p:grpSpPr>
              <a:xfrm>
                <a:off x="11280594" y="5991584"/>
                <a:ext cx="194189" cy="194189"/>
                <a:chOff x="0" y="0"/>
                <a:chExt cx="812800" cy="812800"/>
              </a:xfrm>
            </p:grpSpPr>
            <p:sp>
              <p:nvSpPr>
                <p:cNvPr id="102" name="Freeform 10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4" name="Group 104"/>
              <p:cNvGrpSpPr/>
              <p:nvPr/>
            </p:nvGrpSpPr>
            <p:grpSpPr>
              <a:xfrm>
                <a:off x="11280594" y="7734942"/>
                <a:ext cx="194189" cy="194189"/>
                <a:chOff x="0" y="0"/>
                <a:chExt cx="812800" cy="812800"/>
              </a:xfrm>
            </p:grpSpPr>
            <p:sp>
              <p:nvSpPr>
                <p:cNvPr id="105" name="Freeform 10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7" name="Group 107"/>
              <p:cNvGrpSpPr/>
              <p:nvPr/>
            </p:nvGrpSpPr>
            <p:grpSpPr>
              <a:xfrm>
                <a:off x="12813345" y="8648029"/>
                <a:ext cx="194189" cy="194189"/>
                <a:chOff x="0" y="0"/>
                <a:chExt cx="812800" cy="812800"/>
              </a:xfrm>
            </p:grpSpPr>
            <p:sp>
              <p:nvSpPr>
                <p:cNvPr id="108" name="Freeform 10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0" name="Group 110"/>
              <p:cNvGrpSpPr/>
              <p:nvPr/>
            </p:nvGrpSpPr>
            <p:grpSpPr>
              <a:xfrm>
                <a:off x="14303321" y="5991584"/>
                <a:ext cx="194189" cy="194189"/>
                <a:chOff x="0" y="0"/>
                <a:chExt cx="812800" cy="812800"/>
              </a:xfrm>
            </p:grpSpPr>
            <p:sp>
              <p:nvSpPr>
                <p:cNvPr id="111" name="Freeform 11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3" name="Group 113"/>
              <p:cNvGrpSpPr/>
              <p:nvPr/>
            </p:nvGrpSpPr>
            <p:grpSpPr>
              <a:xfrm>
                <a:off x="15009201" y="5357964"/>
                <a:ext cx="194189" cy="194189"/>
                <a:chOff x="0" y="0"/>
                <a:chExt cx="812800" cy="812800"/>
              </a:xfrm>
            </p:grpSpPr>
            <p:sp>
              <p:nvSpPr>
                <p:cNvPr id="114" name="Freeform 11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6" name="Group 116"/>
              <p:cNvGrpSpPr/>
              <p:nvPr/>
            </p:nvGrpSpPr>
            <p:grpSpPr>
              <a:xfrm>
                <a:off x="15009201" y="8266130"/>
                <a:ext cx="194189" cy="194189"/>
                <a:chOff x="0" y="0"/>
                <a:chExt cx="812800" cy="812800"/>
              </a:xfrm>
            </p:grpSpPr>
            <p:sp>
              <p:nvSpPr>
                <p:cNvPr id="117" name="Freeform 11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8" name="TextBox 11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9" name="Group 119"/>
              <p:cNvGrpSpPr/>
              <p:nvPr/>
            </p:nvGrpSpPr>
            <p:grpSpPr>
              <a:xfrm>
                <a:off x="14303321" y="7734942"/>
                <a:ext cx="194189" cy="194189"/>
                <a:chOff x="0" y="0"/>
                <a:chExt cx="812800" cy="812800"/>
              </a:xfrm>
            </p:grpSpPr>
            <p:sp>
              <p:nvSpPr>
                <p:cNvPr id="120" name="Freeform 12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2" name="Group 122"/>
              <p:cNvGrpSpPr/>
              <p:nvPr/>
            </p:nvGrpSpPr>
            <p:grpSpPr>
              <a:xfrm>
                <a:off x="8987351" y="6701041"/>
                <a:ext cx="3065502" cy="3567129"/>
                <a:chOff x="0" y="0"/>
                <a:chExt cx="698500" cy="812800"/>
              </a:xfrm>
            </p:grpSpPr>
            <p:sp>
              <p:nvSpPr>
                <p:cNvPr id="123" name="Freeform 12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5" name="Group 125"/>
              <p:cNvGrpSpPr/>
              <p:nvPr/>
            </p:nvGrpSpPr>
            <p:grpSpPr>
              <a:xfrm>
                <a:off x="10423008" y="6642765"/>
                <a:ext cx="194189" cy="194189"/>
                <a:chOff x="0" y="0"/>
                <a:chExt cx="812800" cy="812800"/>
              </a:xfrm>
            </p:grpSpPr>
            <p:sp>
              <p:nvSpPr>
                <p:cNvPr id="126" name="Freeform 12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7" name="TextBox 12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8" name="Group 128"/>
              <p:cNvGrpSpPr/>
              <p:nvPr/>
            </p:nvGrpSpPr>
            <p:grpSpPr>
              <a:xfrm>
                <a:off x="8890257" y="7514630"/>
                <a:ext cx="194189" cy="194189"/>
                <a:chOff x="0" y="0"/>
                <a:chExt cx="812800" cy="812800"/>
              </a:xfrm>
            </p:grpSpPr>
            <p:sp>
              <p:nvSpPr>
                <p:cNvPr id="129" name="Freeform 12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0" name="TextBox 13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1" name="Group 131"/>
              <p:cNvGrpSpPr/>
              <p:nvPr/>
            </p:nvGrpSpPr>
            <p:grpSpPr>
              <a:xfrm>
                <a:off x="8890257" y="9257988"/>
                <a:ext cx="194189" cy="194189"/>
                <a:chOff x="0" y="0"/>
                <a:chExt cx="812800" cy="812800"/>
              </a:xfrm>
            </p:grpSpPr>
            <p:sp>
              <p:nvSpPr>
                <p:cNvPr id="132" name="Freeform 13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4" name="Group 134"/>
              <p:cNvGrpSpPr/>
              <p:nvPr/>
            </p:nvGrpSpPr>
            <p:grpSpPr>
              <a:xfrm>
                <a:off x="11912984" y="7514630"/>
                <a:ext cx="194189" cy="194189"/>
                <a:chOff x="0" y="0"/>
                <a:chExt cx="812800" cy="812800"/>
              </a:xfrm>
            </p:grpSpPr>
            <p:sp>
              <p:nvSpPr>
                <p:cNvPr id="135" name="Freeform 13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11912984" y="9257988"/>
                <a:ext cx="194189" cy="194189"/>
                <a:chOff x="0" y="0"/>
                <a:chExt cx="812800" cy="812800"/>
              </a:xfrm>
            </p:grpSpPr>
            <p:sp>
              <p:nvSpPr>
                <p:cNvPr id="138" name="Freeform 13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0" name="Group 140"/>
              <p:cNvGrpSpPr/>
              <p:nvPr/>
            </p:nvGrpSpPr>
            <p:grpSpPr>
              <a:xfrm>
                <a:off x="6279713" y="5922192"/>
                <a:ext cx="3065502" cy="3567129"/>
                <a:chOff x="0" y="0"/>
                <a:chExt cx="698500" cy="812800"/>
              </a:xfrm>
            </p:grpSpPr>
            <p:sp>
              <p:nvSpPr>
                <p:cNvPr id="141" name="Freeform 141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3" name="Group 143"/>
              <p:cNvGrpSpPr/>
              <p:nvPr/>
            </p:nvGrpSpPr>
            <p:grpSpPr>
              <a:xfrm>
                <a:off x="7715370" y="5863916"/>
                <a:ext cx="194189" cy="194189"/>
                <a:chOff x="0" y="0"/>
                <a:chExt cx="812800" cy="812800"/>
              </a:xfrm>
            </p:grpSpPr>
            <p:sp>
              <p:nvSpPr>
                <p:cNvPr id="144" name="Freeform 14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5" name="TextBox 14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6" name="Group 146"/>
              <p:cNvGrpSpPr/>
              <p:nvPr/>
            </p:nvGrpSpPr>
            <p:grpSpPr>
              <a:xfrm>
                <a:off x="6182619" y="6735782"/>
                <a:ext cx="194189" cy="194189"/>
                <a:chOff x="0" y="0"/>
                <a:chExt cx="812800" cy="812800"/>
              </a:xfrm>
            </p:grpSpPr>
            <p:sp>
              <p:nvSpPr>
                <p:cNvPr id="147" name="Freeform 14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9" name="Group 149"/>
              <p:cNvGrpSpPr/>
              <p:nvPr/>
            </p:nvGrpSpPr>
            <p:grpSpPr>
              <a:xfrm>
                <a:off x="6182619" y="8479139"/>
                <a:ext cx="194189" cy="194189"/>
                <a:chOff x="0" y="0"/>
                <a:chExt cx="812800" cy="812800"/>
              </a:xfrm>
            </p:grpSpPr>
            <p:sp>
              <p:nvSpPr>
                <p:cNvPr id="150" name="Freeform 15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2" name="Group 152"/>
              <p:cNvGrpSpPr/>
              <p:nvPr/>
            </p:nvGrpSpPr>
            <p:grpSpPr>
              <a:xfrm>
                <a:off x="9205346" y="6735782"/>
                <a:ext cx="194189" cy="194189"/>
                <a:chOff x="0" y="0"/>
                <a:chExt cx="812800" cy="812800"/>
              </a:xfrm>
            </p:grpSpPr>
            <p:sp>
              <p:nvSpPr>
                <p:cNvPr id="153" name="Freeform 1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4" name="TextBox 15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5" name="Group 155"/>
              <p:cNvGrpSpPr/>
              <p:nvPr/>
            </p:nvGrpSpPr>
            <p:grpSpPr>
              <a:xfrm>
                <a:off x="9205346" y="8479139"/>
                <a:ext cx="194189" cy="194189"/>
                <a:chOff x="0" y="0"/>
                <a:chExt cx="812800" cy="812800"/>
              </a:xfrm>
            </p:grpSpPr>
            <p:sp>
              <p:nvSpPr>
                <p:cNvPr id="156" name="Freeform 1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7" name="TextBox 15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</p:grpSp>
        <p:grpSp>
          <p:nvGrpSpPr>
            <p:cNvPr id="174" name="Group 174"/>
            <p:cNvGrpSpPr/>
            <p:nvPr/>
          </p:nvGrpSpPr>
          <p:grpSpPr>
            <a:xfrm>
              <a:off x="-33867" y="162864"/>
              <a:ext cx="2723777" cy="2118872"/>
              <a:chOff x="0" y="0"/>
              <a:chExt cx="3631703" cy="2825162"/>
            </a:xfrm>
          </p:grpSpPr>
          <p:grpSp>
            <p:nvGrpSpPr>
              <p:cNvPr id="175" name="Group 175"/>
              <p:cNvGrpSpPr/>
              <p:nvPr/>
            </p:nvGrpSpPr>
            <p:grpSpPr>
              <a:xfrm>
                <a:off x="644139" y="247144"/>
                <a:ext cx="2286910" cy="2286910"/>
                <a:chOff x="0" y="0"/>
                <a:chExt cx="812800" cy="812800"/>
              </a:xfrm>
            </p:grpSpPr>
            <p:sp>
              <p:nvSpPr>
                <p:cNvPr id="176" name="Freeform 17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77" name="TextBox 177"/>
                <p:cNvSpPr txBox="1"/>
                <p:nvPr/>
              </p:nvSpPr>
              <p:spPr>
                <a:xfrm>
                  <a:off x="76200" y="95250"/>
                  <a:ext cx="660400" cy="6413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/>
                </a:p>
              </p:txBody>
            </p:sp>
          </p:grpSp>
          <p:sp>
            <p:nvSpPr>
              <p:cNvPr id="178" name="Freeform 178"/>
              <p:cNvSpPr/>
              <p:nvPr/>
            </p:nvSpPr>
            <p:spPr>
              <a:xfrm>
                <a:off x="0" y="0"/>
                <a:ext cx="3631703" cy="2825162"/>
              </a:xfrm>
              <a:custGeom>
                <a:avLst/>
                <a:gdLst/>
                <a:ahLst/>
                <a:cxnLst/>
                <a:rect l="l" t="t" r="r" b="b"/>
                <a:pathLst>
                  <a:path w="3631703" h="2825162">
                    <a:moveTo>
                      <a:pt x="0" y="0"/>
                    </a:moveTo>
                    <a:lnTo>
                      <a:pt x="3631703" y="0"/>
                    </a:lnTo>
                    <a:lnTo>
                      <a:pt x="3631703" y="2825162"/>
                    </a:lnTo>
                    <a:lnTo>
                      <a:pt x="0" y="28251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24CF6019-1325-B71D-ED45-0DEFE045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752" y="121042"/>
              <a:ext cx="2725200" cy="2160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38261" y="-12673897"/>
            <a:ext cx="29292963" cy="19124878"/>
            <a:chOff x="0" y="0"/>
            <a:chExt cx="39057284" cy="25499838"/>
          </a:xfrm>
        </p:grpSpPr>
        <p:grpSp>
          <p:nvGrpSpPr>
            <p:cNvPr id="3" name="Group 3"/>
            <p:cNvGrpSpPr/>
            <p:nvPr/>
          </p:nvGrpSpPr>
          <p:grpSpPr>
            <a:xfrm rot="4358584">
              <a:off x="11947377" y="-5342243"/>
              <a:ext cx="15283599" cy="36016790"/>
              <a:chOff x="0" y="0"/>
              <a:chExt cx="406400" cy="9577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4358584">
              <a:off x="11826308" y="-5174709"/>
              <a:ext cx="15283599" cy="36016790"/>
              <a:chOff x="0" y="0"/>
              <a:chExt cx="406400" cy="957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47648">
            <a:off x="-7606505" y="3852109"/>
            <a:ext cx="29290509" cy="19115406"/>
            <a:chOff x="0" y="0"/>
            <a:chExt cx="39054013" cy="25487208"/>
          </a:xfrm>
        </p:grpSpPr>
        <p:grpSp>
          <p:nvGrpSpPr>
            <p:cNvPr id="10" name="Group 10"/>
            <p:cNvGrpSpPr/>
            <p:nvPr/>
          </p:nvGrpSpPr>
          <p:grpSpPr>
            <a:xfrm rot="4358584">
              <a:off x="11944106" y="-5342243"/>
              <a:ext cx="15283599" cy="36016790"/>
              <a:chOff x="0" y="0"/>
              <a:chExt cx="406400" cy="95770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4358584">
              <a:off x="11826308" y="-5187339"/>
              <a:ext cx="15283599" cy="36016790"/>
              <a:chOff x="0" y="0"/>
              <a:chExt cx="406400" cy="95770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158" name="Group 158"/>
          <p:cNvGrpSpPr/>
          <p:nvPr/>
        </p:nvGrpSpPr>
        <p:grpSpPr>
          <a:xfrm>
            <a:off x="15106102" y="6611444"/>
            <a:ext cx="145641" cy="145641"/>
            <a:chOff x="0" y="0"/>
            <a:chExt cx="812800" cy="812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0" name="TextBox 16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5106102" y="5522388"/>
            <a:ext cx="145641" cy="145641"/>
            <a:chOff x="0" y="0"/>
            <a:chExt cx="812800" cy="8128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3" name="TextBox 1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4" name="TextBox 164"/>
          <p:cNvSpPr txBox="1"/>
          <p:nvPr/>
        </p:nvSpPr>
        <p:spPr>
          <a:xfrm>
            <a:off x="1054453" y="9795078"/>
            <a:ext cx="1727002" cy="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Date: 17/03/2026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17233548" y="9873541"/>
            <a:ext cx="314684" cy="292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P2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791505" y="2744234"/>
            <a:ext cx="10135149" cy="551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38"/>
              </a:lnSpc>
            </a:pPr>
            <a:r>
              <a:rPr lang="en-US" sz="21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 is Lorem Ipsum?</a:t>
            </a:r>
          </a:p>
          <a:p>
            <a:pPr algn="just">
              <a:lnSpc>
                <a:spcPts val="4038"/>
              </a:lnSpc>
            </a:pPr>
            <a:r>
              <a:rPr lang="en-US" sz="21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pPr algn="just">
              <a:lnSpc>
                <a:spcPts val="4038"/>
              </a:lnSpc>
            </a:pPr>
            <a:endParaRPr lang="en-US" sz="2195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038"/>
              </a:lnSpc>
            </a:pPr>
            <a:r>
              <a:rPr lang="en-US" sz="21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survived not only five centuries, but also the leap into electronic typesetting, remaining essentially unchanged. It was </a:t>
            </a:r>
            <a:r>
              <a:rPr lang="en-US" sz="219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popularised</a:t>
            </a:r>
            <a:r>
              <a:rPr lang="en-US" sz="219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 the 1960s with the release of Letraset sheets containing Lorem Ipsum passages, and more recently with desktop publishing software like Aldus PageMaker including versions of Lorem Ipsum</a:t>
            </a:r>
          </a:p>
        </p:txBody>
      </p:sp>
      <p:grpSp>
        <p:nvGrpSpPr>
          <p:cNvPr id="167" name="Group 167"/>
          <p:cNvGrpSpPr/>
          <p:nvPr/>
        </p:nvGrpSpPr>
        <p:grpSpPr>
          <a:xfrm>
            <a:off x="11899717" y="3495829"/>
            <a:ext cx="5404720" cy="3591998"/>
            <a:chOff x="0" y="0"/>
            <a:chExt cx="1112082" cy="739094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1112082" cy="739094"/>
            </a:xfrm>
            <a:custGeom>
              <a:avLst/>
              <a:gdLst/>
              <a:ahLst/>
              <a:cxnLst/>
              <a:rect l="l" t="t" r="r" b="b"/>
              <a:pathLst>
                <a:path w="1112082" h="739094">
                  <a:moveTo>
                    <a:pt x="0" y="0"/>
                  </a:moveTo>
                  <a:lnTo>
                    <a:pt x="1112082" y="0"/>
                  </a:lnTo>
                  <a:lnTo>
                    <a:pt x="1112082" y="739094"/>
                  </a:lnTo>
                  <a:lnTo>
                    <a:pt x="0" y="73909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69" name="TextBox 169"/>
            <p:cNvSpPr txBox="1"/>
            <p:nvPr/>
          </p:nvSpPr>
          <p:spPr>
            <a:xfrm>
              <a:off x="0" y="-28575"/>
              <a:ext cx="1112082" cy="767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70" name="TextBox 170"/>
          <p:cNvSpPr txBox="1"/>
          <p:nvPr/>
        </p:nvSpPr>
        <p:spPr>
          <a:xfrm>
            <a:off x="12546449" y="4772080"/>
            <a:ext cx="10135149" cy="70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62"/>
              </a:lnSpc>
            </a:pPr>
            <a:r>
              <a:rPr lang="en-US" sz="3295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Width:567, height:377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444880" y="708586"/>
            <a:ext cx="13398239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03F6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Title of the slide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2797699" y="8245612"/>
            <a:ext cx="10184502" cy="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3"/>
              </a:lnSpc>
              <a:spcBef>
                <a:spcPct val="0"/>
              </a:spcBef>
            </a:pPr>
            <a:r>
              <a:rPr lang="en-US" sz="2695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(Font family - Roboto, font size- 22, line spacing - 1.84)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14216115" y="7555258"/>
            <a:ext cx="1021973" cy="37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3"/>
              </a:lnSpc>
              <a:spcBef>
                <a:spcPct val="0"/>
              </a:spcBef>
            </a:pPr>
            <a:r>
              <a:rPr lang="en-US" sz="2195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Image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5B00927-67D8-1907-5389-BE0B1B9AFEA5}"/>
              </a:ext>
            </a:extLst>
          </p:cNvPr>
          <p:cNvGrpSpPr/>
          <p:nvPr/>
        </p:nvGrpSpPr>
        <p:grpSpPr>
          <a:xfrm>
            <a:off x="351180" y="30141"/>
            <a:ext cx="17263772" cy="8699686"/>
            <a:chOff x="351180" y="30141"/>
            <a:chExt cx="17263772" cy="8699686"/>
          </a:xfrm>
        </p:grpSpPr>
        <p:grpSp>
          <p:nvGrpSpPr>
            <p:cNvPr id="16" name="Group 16"/>
            <p:cNvGrpSpPr/>
            <p:nvPr/>
          </p:nvGrpSpPr>
          <p:grpSpPr>
            <a:xfrm>
              <a:off x="2911999" y="955879"/>
              <a:ext cx="12266923" cy="7773948"/>
              <a:chOff x="0" y="0"/>
              <a:chExt cx="16355897" cy="10365264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10423008" y="10171076"/>
                <a:ext cx="194189" cy="194189"/>
                <a:chOff x="0" y="0"/>
                <a:chExt cx="812800" cy="8128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7715370" y="9392227"/>
                <a:ext cx="194189" cy="194189"/>
                <a:chOff x="0" y="0"/>
                <a:chExt cx="812800" cy="8128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10876386" y="2873427"/>
                <a:ext cx="194189" cy="194189"/>
                <a:chOff x="0" y="0"/>
                <a:chExt cx="812800" cy="8128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0" y="1201703"/>
                <a:ext cx="7277996" cy="8468941"/>
                <a:chOff x="0" y="0"/>
                <a:chExt cx="698500" cy="8128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8052345" y="1992764"/>
                <a:ext cx="5474614" cy="6370460"/>
                <a:chOff x="0" y="0"/>
                <a:chExt cx="698500" cy="8128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2" name="Group 32"/>
              <p:cNvGrpSpPr/>
              <p:nvPr/>
            </p:nvGrpSpPr>
            <p:grpSpPr>
              <a:xfrm>
                <a:off x="13856692" y="5455058"/>
                <a:ext cx="2499205" cy="2908166"/>
                <a:chOff x="0" y="0"/>
                <a:chExt cx="698500" cy="81280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5" name="Group 35"/>
              <p:cNvGrpSpPr/>
              <p:nvPr/>
            </p:nvGrpSpPr>
            <p:grpSpPr>
              <a:xfrm>
                <a:off x="11377688" y="5177994"/>
                <a:ext cx="3065502" cy="3567129"/>
                <a:chOff x="0" y="0"/>
                <a:chExt cx="698500" cy="81280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8" name="Group 38"/>
              <p:cNvGrpSpPr/>
              <p:nvPr/>
            </p:nvGrpSpPr>
            <p:grpSpPr>
              <a:xfrm>
                <a:off x="12813345" y="5119718"/>
                <a:ext cx="194189" cy="194189"/>
                <a:chOff x="0" y="0"/>
                <a:chExt cx="812800" cy="81280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1" name="Group 41"/>
              <p:cNvGrpSpPr/>
              <p:nvPr/>
            </p:nvGrpSpPr>
            <p:grpSpPr>
              <a:xfrm>
                <a:off x="13779007" y="6088678"/>
                <a:ext cx="194189" cy="194189"/>
                <a:chOff x="0" y="0"/>
                <a:chExt cx="812800" cy="81280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4681697" y="97094"/>
                <a:ext cx="2499205" cy="2908166"/>
                <a:chOff x="0" y="0"/>
                <a:chExt cx="698500" cy="812800"/>
              </a:xfrm>
            </p:grpSpPr>
            <p:sp>
              <p:nvSpPr>
                <p:cNvPr id="45" name="Freeform 45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4622720" y="2188028"/>
                <a:ext cx="194189" cy="194189"/>
                <a:chOff x="0" y="0"/>
                <a:chExt cx="812800" cy="812800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0" name="Group 50"/>
              <p:cNvGrpSpPr/>
              <p:nvPr/>
            </p:nvGrpSpPr>
            <p:grpSpPr>
              <a:xfrm>
                <a:off x="4622720" y="757093"/>
                <a:ext cx="194189" cy="194189"/>
                <a:chOff x="0" y="0"/>
                <a:chExt cx="812800" cy="812800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6986713" y="757093"/>
                <a:ext cx="194189" cy="194189"/>
                <a:chOff x="0" y="0"/>
                <a:chExt cx="812800" cy="812800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6" name="Group 56"/>
              <p:cNvGrpSpPr/>
              <p:nvPr/>
            </p:nvGrpSpPr>
            <p:grpSpPr>
              <a:xfrm>
                <a:off x="9626783" y="718993"/>
                <a:ext cx="194189" cy="194189"/>
                <a:chOff x="0" y="0"/>
                <a:chExt cx="812800" cy="812800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7599217" y="1308442"/>
                <a:ext cx="194189" cy="194189"/>
                <a:chOff x="0" y="0"/>
                <a:chExt cx="812800" cy="81280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10876386" y="1405536"/>
                <a:ext cx="194189" cy="194189"/>
                <a:chOff x="0" y="0"/>
                <a:chExt cx="812800" cy="812800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8415298" y="1405536"/>
                <a:ext cx="194189" cy="194189"/>
                <a:chOff x="0" y="0"/>
                <a:chExt cx="812800" cy="81280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8" name="Group 68"/>
              <p:cNvGrpSpPr/>
              <p:nvPr/>
            </p:nvGrpSpPr>
            <p:grpSpPr>
              <a:xfrm>
                <a:off x="5834205" y="2908166"/>
                <a:ext cx="194189" cy="194189"/>
                <a:chOff x="0" y="0"/>
                <a:chExt cx="812800" cy="812800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5834205" y="0"/>
                <a:ext cx="194189" cy="194189"/>
                <a:chOff x="0" y="0"/>
                <a:chExt cx="812800" cy="8128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7618275" y="4216607"/>
                <a:ext cx="194189" cy="194189"/>
                <a:chOff x="0" y="0"/>
                <a:chExt cx="812800" cy="812800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9688616" y="3593564"/>
                <a:ext cx="194189" cy="194189"/>
                <a:chOff x="0" y="0"/>
                <a:chExt cx="812800" cy="81280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7083807" y="2188028"/>
                <a:ext cx="194189" cy="194189"/>
                <a:chOff x="0" y="0"/>
                <a:chExt cx="812800" cy="812800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6446709" y="1405536"/>
                <a:ext cx="2499205" cy="2908166"/>
                <a:chOff x="0" y="0"/>
                <a:chExt cx="698500" cy="812800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lgDash"/>
                  <a:miter/>
                </a:ln>
              </p:spPr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6" name="Group 86"/>
              <p:cNvGrpSpPr/>
              <p:nvPr/>
            </p:nvGrpSpPr>
            <p:grpSpPr>
              <a:xfrm>
                <a:off x="6387732" y="3496470"/>
                <a:ext cx="194189" cy="194189"/>
                <a:chOff x="0" y="0"/>
                <a:chExt cx="812800" cy="812800"/>
              </a:xfrm>
            </p:grpSpPr>
            <p:sp>
              <p:nvSpPr>
                <p:cNvPr id="87" name="Freeform 8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9" name="Group 89"/>
              <p:cNvGrpSpPr/>
              <p:nvPr/>
            </p:nvGrpSpPr>
            <p:grpSpPr>
              <a:xfrm>
                <a:off x="8848819" y="3496470"/>
                <a:ext cx="194189" cy="194189"/>
                <a:chOff x="0" y="0"/>
                <a:chExt cx="812800" cy="812800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8474275" y="782493"/>
                <a:ext cx="2499205" cy="2908166"/>
                <a:chOff x="0" y="0"/>
                <a:chExt cx="698500" cy="812800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5" name="Group 95"/>
              <p:cNvGrpSpPr/>
              <p:nvPr/>
            </p:nvGrpSpPr>
            <p:grpSpPr>
              <a:xfrm>
                <a:off x="8415298" y="2873427"/>
                <a:ext cx="194189" cy="194189"/>
                <a:chOff x="0" y="0"/>
                <a:chExt cx="812800" cy="812800"/>
              </a:xfrm>
            </p:grpSpPr>
            <p:sp>
              <p:nvSpPr>
                <p:cNvPr id="96" name="Freeform 9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13779007" y="7540753"/>
                <a:ext cx="194189" cy="194189"/>
                <a:chOff x="0" y="0"/>
                <a:chExt cx="812800" cy="812800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1" name="Group 101"/>
              <p:cNvGrpSpPr/>
              <p:nvPr/>
            </p:nvGrpSpPr>
            <p:grpSpPr>
              <a:xfrm>
                <a:off x="11280594" y="5991584"/>
                <a:ext cx="194189" cy="194189"/>
                <a:chOff x="0" y="0"/>
                <a:chExt cx="812800" cy="812800"/>
              </a:xfrm>
            </p:grpSpPr>
            <p:sp>
              <p:nvSpPr>
                <p:cNvPr id="102" name="Freeform 10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4" name="Group 104"/>
              <p:cNvGrpSpPr/>
              <p:nvPr/>
            </p:nvGrpSpPr>
            <p:grpSpPr>
              <a:xfrm>
                <a:off x="11280594" y="7734942"/>
                <a:ext cx="194189" cy="194189"/>
                <a:chOff x="0" y="0"/>
                <a:chExt cx="812800" cy="812800"/>
              </a:xfrm>
            </p:grpSpPr>
            <p:sp>
              <p:nvSpPr>
                <p:cNvPr id="105" name="Freeform 10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7" name="Group 107"/>
              <p:cNvGrpSpPr/>
              <p:nvPr/>
            </p:nvGrpSpPr>
            <p:grpSpPr>
              <a:xfrm>
                <a:off x="12813345" y="8648029"/>
                <a:ext cx="194189" cy="194189"/>
                <a:chOff x="0" y="0"/>
                <a:chExt cx="812800" cy="812800"/>
              </a:xfrm>
            </p:grpSpPr>
            <p:sp>
              <p:nvSpPr>
                <p:cNvPr id="108" name="Freeform 10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0" name="Group 110"/>
              <p:cNvGrpSpPr/>
              <p:nvPr/>
            </p:nvGrpSpPr>
            <p:grpSpPr>
              <a:xfrm>
                <a:off x="14303321" y="5991584"/>
                <a:ext cx="194189" cy="194189"/>
                <a:chOff x="0" y="0"/>
                <a:chExt cx="812800" cy="812800"/>
              </a:xfrm>
            </p:grpSpPr>
            <p:sp>
              <p:nvSpPr>
                <p:cNvPr id="111" name="Freeform 11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3" name="Group 113"/>
              <p:cNvGrpSpPr/>
              <p:nvPr/>
            </p:nvGrpSpPr>
            <p:grpSpPr>
              <a:xfrm>
                <a:off x="15009201" y="5357964"/>
                <a:ext cx="194189" cy="194189"/>
                <a:chOff x="0" y="0"/>
                <a:chExt cx="812800" cy="812800"/>
              </a:xfrm>
            </p:grpSpPr>
            <p:sp>
              <p:nvSpPr>
                <p:cNvPr id="114" name="Freeform 11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6" name="Group 116"/>
              <p:cNvGrpSpPr/>
              <p:nvPr/>
            </p:nvGrpSpPr>
            <p:grpSpPr>
              <a:xfrm>
                <a:off x="15009201" y="8266130"/>
                <a:ext cx="194189" cy="194189"/>
                <a:chOff x="0" y="0"/>
                <a:chExt cx="812800" cy="812800"/>
              </a:xfrm>
            </p:grpSpPr>
            <p:sp>
              <p:nvSpPr>
                <p:cNvPr id="117" name="Freeform 11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8" name="TextBox 11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9" name="Group 119"/>
              <p:cNvGrpSpPr/>
              <p:nvPr/>
            </p:nvGrpSpPr>
            <p:grpSpPr>
              <a:xfrm>
                <a:off x="14303321" y="7734942"/>
                <a:ext cx="194189" cy="194189"/>
                <a:chOff x="0" y="0"/>
                <a:chExt cx="812800" cy="812800"/>
              </a:xfrm>
            </p:grpSpPr>
            <p:sp>
              <p:nvSpPr>
                <p:cNvPr id="120" name="Freeform 12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2" name="Group 122"/>
              <p:cNvGrpSpPr/>
              <p:nvPr/>
            </p:nvGrpSpPr>
            <p:grpSpPr>
              <a:xfrm>
                <a:off x="8987351" y="6701041"/>
                <a:ext cx="3065502" cy="3567129"/>
                <a:chOff x="0" y="0"/>
                <a:chExt cx="698500" cy="812800"/>
              </a:xfrm>
            </p:grpSpPr>
            <p:sp>
              <p:nvSpPr>
                <p:cNvPr id="123" name="Freeform 12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5" name="Group 125"/>
              <p:cNvGrpSpPr/>
              <p:nvPr/>
            </p:nvGrpSpPr>
            <p:grpSpPr>
              <a:xfrm>
                <a:off x="10423008" y="6642765"/>
                <a:ext cx="194189" cy="194189"/>
                <a:chOff x="0" y="0"/>
                <a:chExt cx="812800" cy="812800"/>
              </a:xfrm>
            </p:grpSpPr>
            <p:sp>
              <p:nvSpPr>
                <p:cNvPr id="126" name="Freeform 12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7" name="TextBox 12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8" name="Group 128"/>
              <p:cNvGrpSpPr/>
              <p:nvPr/>
            </p:nvGrpSpPr>
            <p:grpSpPr>
              <a:xfrm>
                <a:off x="8890257" y="7514630"/>
                <a:ext cx="194189" cy="194189"/>
                <a:chOff x="0" y="0"/>
                <a:chExt cx="812800" cy="812800"/>
              </a:xfrm>
            </p:grpSpPr>
            <p:sp>
              <p:nvSpPr>
                <p:cNvPr id="129" name="Freeform 12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0" name="TextBox 13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1" name="Group 131"/>
              <p:cNvGrpSpPr/>
              <p:nvPr/>
            </p:nvGrpSpPr>
            <p:grpSpPr>
              <a:xfrm>
                <a:off x="8890257" y="9257988"/>
                <a:ext cx="194189" cy="194189"/>
                <a:chOff x="0" y="0"/>
                <a:chExt cx="812800" cy="812800"/>
              </a:xfrm>
            </p:grpSpPr>
            <p:sp>
              <p:nvSpPr>
                <p:cNvPr id="132" name="Freeform 13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4" name="Group 134"/>
              <p:cNvGrpSpPr/>
              <p:nvPr/>
            </p:nvGrpSpPr>
            <p:grpSpPr>
              <a:xfrm>
                <a:off x="11912984" y="7514630"/>
                <a:ext cx="194189" cy="194189"/>
                <a:chOff x="0" y="0"/>
                <a:chExt cx="812800" cy="812800"/>
              </a:xfrm>
            </p:grpSpPr>
            <p:sp>
              <p:nvSpPr>
                <p:cNvPr id="135" name="Freeform 13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11912984" y="9257988"/>
                <a:ext cx="194189" cy="194189"/>
                <a:chOff x="0" y="0"/>
                <a:chExt cx="812800" cy="812800"/>
              </a:xfrm>
            </p:grpSpPr>
            <p:sp>
              <p:nvSpPr>
                <p:cNvPr id="138" name="Freeform 13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0" name="Group 140"/>
              <p:cNvGrpSpPr/>
              <p:nvPr/>
            </p:nvGrpSpPr>
            <p:grpSpPr>
              <a:xfrm>
                <a:off x="6279713" y="5922192"/>
                <a:ext cx="3065502" cy="3567129"/>
                <a:chOff x="0" y="0"/>
                <a:chExt cx="698500" cy="812800"/>
              </a:xfrm>
            </p:grpSpPr>
            <p:sp>
              <p:nvSpPr>
                <p:cNvPr id="141" name="Freeform 141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3" name="Group 143"/>
              <p:cNvGrpSpPr/>
              <p:nvPr/>
            </p:nvGrpSpPr>
            <p:grpSpPr>
              <a:xfrm>
                <a:off x="7715370" y="5863916"/>
                <a:ext cx="194189" cy="194189"/>
                <a:chOff x="0" y="0"/>
                <a:chExt cx="812800" cy="812800"/>
              </a:xfrm>
            </p:grpSpPr>
            <p:sp>
              <p:nvSpPr>
                <p:cNvPr id="144" name="Freeform 14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5" name="TextBox 14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6" name="Group 146"/>
              <p:cNvGrpSpPr/>
              <p:nvPr/>
            </p:nvGrpSpPr>
            <p:grpSpPr>
              <a:xfrm>
                <a:off x="6182619" y="6735782"/>
                <a:ext cx="194189" cy="194189"/>
                <a:chOff x="0" y="0"/>
                <a:chExt cx="812800" cy="812800"/>
              </a:xfrm>
            </p:grpSpPr>
            <p:sp>
              <p:nvSpPr>
                <p:cNvPr id="147" name="Freeform 14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9" name="Group 149"/>
              <p:cNvGrpSpPr/>
              <p:nvPr/>
            </p:nvGrpSpPr>
            <p:grpSpPr>
              <a:xfrm>
                <a:off x="6182619" y="8479139"/>
                <a:ext cx="194189" cy="194189"/>
                <a:chOff x="0" y="0"/>
                <a:chExt cx="812800" cy="812800"/>
              </a:xfrm>
            </p:grpSpPr>
            <p:sp>
              <p:nvSpPr>
                <p:cNvPr id="150" name="Freeform 15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2" name="Group 152"/>
              <p:cNvGrpSpPr/>
              <p:nvPr/>
            </p:nvGrpSpPr>
            <p:grpSpPr>
              <a:xfrm>
                <a:off x="9205346" y="6735782"/>
                <a:ext cx="194189" cy="194189"/>
                <a:chOff x="0" y="0"/>
                <a:chExt cx="812800" cy="812800"/>
              </a:xfrm>
            </p:grpSpPr>
            <p:sp>
              <p:nvSpPr>
                <p:cNvPr id="153" name="Freeform 1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4" name="TextBox 15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5" name="Group 155"/>
              <p:cNvGrpSpPr/>
              <p:nvPr/>
            </p:nvGrpSpPr>
            <p:grpSpPr>
              <a:xfrm>
                <a:off x="9205346" y="8479139"/>
                <a:ext cx="194189" cy="194189"/>
                <a:chOff x="0" y="0"/>
                <a:chExt cx="812800" cy="812800"/>
              </a:xfrm>
            </p:grpSpPr>
            <p:sp>
              <p:nvSpPr>
                <p:cNvPr id="156" name="Freeform 1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7" name="TextBox 15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</p:grpSp>
        <p:grpSp>
          <p:nvGrpSpPr>
            <p:cNvPr id="178" name="Group 178"/>
            <p:cNvGrpSpPr/>
            <p:nvPr/>
          </p:nvGrpSpPr>
          <p:grpSpPr>
            <a:xfrm>
              <a:off x="351180" y="30141"/>
              <a:ext cx="2723777" cy="2118872"/>
              <a:chOff x="0" y="0"/>
              <a:chExt cx="3631703" cy="2825162"/>
            </a:xfrm>
          </p:grpSpPr>
          <p:grpSp>
            <p:nvGrpSpPr>
              <p:cNvPr id="179" name="Group 179"/>
              <p:cNvGrpSpPr/>
              <p:nvPr/>
            </p:nvGrpSpPr>
            <p:grpSpPr>
              <a:xfrm>
                <a:off x="644139" y="247144"/>
                <a:ext cx="2286910" cy="2286910"/>
                <a:chOff x="0" y="0"/>
                <a:chExt cx="812800" cy="812800"/>
              </a:xfrm>
            </p:grpSpPr>
            <p:sp>
              <p:nvSpPr>
                <p:cNvPr id="180" name="Freeform 18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81" name="TextBox 181"/>
                <p:cNvSpPr txBox="1"/>
                <p:nvPr/>
              </p:nvSpPr>
              <p:spPr>
                <a:xfrm>
                  <a:off x="76200" y="95250"/>
                  <a:ext cx="660400" cy="6413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/>
                </a:p>
              </p:txBody>
            </p:sp>
          </p:grpSp>
          <p:sp>
            <p:nvSpPr>
              <p:cNvPr id="182" name="Freeform 182"/>
              <p:cNvSpPr/>
              <p:nvPr/>
            </p:nvSpPr>
            <p:spPr>
              <a:xfrm>
                <a:off x="0" y="0"/>
                <a:ext cx="3631703" cy="2825162"/>
              </a:xfrm>
              <a:custGeom>
                <a:avLst/>
                <a:gdLst/>
                <a:ahLst/>
                <a:cxnLst/>
                <a:rect l="l" t="t" r="r" b="b"/>
                <a:pathLst>
                  <a:path w="3631703" h="2825162">
                    <a:moveTo>
                      <a:pt x="0" y="0"/>
                    </a:moveTo>
                    <a:lnTo>
                      <a:pt x="3631703" y="0"/>
                    </a:lnTo>
                    <a:lnTo>
                      <a:pt x="3631703" y="2825162"/>
                    </a:lnTo>
                    <a:lnTo>
                      <a:pt x="0" y="28251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5716702D-DD07-8CD3-DE82-D0A6C78A9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752" y="121042"/>
              <a:ext cx="2725200" cy="2160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938261" y="-12673897"/>
            <a:ext cx="29292963" cy="19124878"/>
            <a:chOff x="0" y="0"/>
            <a:chExt cx="39057284" cy="25499838"/>
          </a:xfrm>
        </p:grpSpPr>
        <p:grpSp>
          <p:nvGrpSpPr>
            <p:cNvPr id="3" name="Group 3"/>
            <p:cNvGrpSpPr/>
            <p:nvPr/>
          </p:nvGrpSpPr>
          <p:grpSpPr>
            <a:xfrm rot="4358584">
              <a:off x="11947377" y="-5342243"/>
              <a:ext cx="15283599" cy="36016790"/>
              <a:chOff x="0" y="0"/>
              <a:chExt cx="406400" cy="9577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4358584">
              <a:off x="11826308" y="-5174709"/>
              <a:ext cx="15283599" cy="36016790"/>
              <a:chOff x="0" y="0"/>
              <a:chExt cx="406400" cy="95770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47648">
            <a:off x="-7606505" y="3852109"/>
            <a:ext cx="29290509" cy="19115406"/>
            <a:chOff x="0" y="0"/>
            <a:chExt cx="39054013" cy="25487208"/>
          </a:xfrm>
        </p:grpSpPr>
        <p:grpSp>
          <p:nvGrpSpPr>
            <p:cNvPr id="10" name="Group 10"/>
            <p:cNvGrpSpPr/>
            <p:nvPr/>
          </p:nvGrpSpPr>
          <p:grpSpPr>
            <a:xfrm rot="4358584">
              <a:off x="11944106" y="-5342243"/>
              <a:ext cx="15283599" cy="36016790"/>
              <a:chOff x="0" y="0"/>
              <a:chExt cx="406400" cy="95770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3C9BD6">
                  <a:alpha val="49804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4358584">
              <a:off x="11826308" y="-5187339"/>
              <a:ext cx="15283599" cy="36016790"/>
              <a:chOff x="0" y="0"/>
              <a:chExt cx="406400" cy="95770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06400" cy="957708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957708">
                    <a:moveTo>
                      <a:pt x="203200" y="0"/>
                    </a:moveTo>
                    <a:cubicBezTo>
                      <a:pt x="291903" y="180927"/>
                      <a:pt x="406400" y="480270"/>
                      <a:pt x="406400" y="686104"/>
                    </a:cubicBezTo>
                    <a:cubicBezTo>
                      <a:pt x="406400" y="836009"/>
                      <a:pt x="315340" y="957708"/>
                      <a:pt x="203200" y="957708"/>
                    </a:cubicBezTo>
                    <a:cubicBezTo>
                      <a:pt x="91054" y="957704"/>
                      <a:pt x="0" y="836008"/>
                      <a:pt x="0" y="686104"/>
                    </a:cubicBezTo>
                    <a:cubicBezTo>
                      <a:pt x="0" y="480271"/>
                      <a:pt x="238670" y="299484"/>
                      <a:pt x="203200" y="0"/>
                    </a:cubicBezTo>
                    <a:close/>
                  </a:path>
                </a:pathLst>
              </a:custGeom>
              <a:solidFill>
                <a:srgbClr val="0E264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400496"/>
                <a:ext cx="406400" cy="557212"/>
              </a:xfrm>
              <a:prstGeom prst="rect">
                <a:avLst/>
              </a:prstGeom>
            </p:spPr>
            <p:txBody>
              <a:bodyPr lIns="42872" tIns="42872" rIns="42872" bIns="42872" rtlCol="0" anchor="ctr"/>
              <a:lstStyle/>
              <a:p>
                <a:pPr algn="ctr">
                  <a:lnSpc>
                    <a:spcPts val="273"/>
                  </a:lnSpc>
                </a:pPr>
                <a:endParaRPr/>
              </a:p>
            </p:txBody>
          </p:sp>
        </p:grpSp>
      </p:grpSp>
      <p:grpSp>
        <p:nvGrpSpPr>
          <p:cNvPr id="158" name="Group 158"/>
          <p:cNvGrpSpPr/>
          <p:nvPr/>
        </p:nvGrpSpPr>
        <p:grpSpPr>
          <a:xfrm>
            <a:off x="15106102" y="6611444"/>
            <a:ext cx="145641" cy="145641"/>
            <a:chOff x="0" y="0"/>
            <a:chExt cx="812800" cy="812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0" name="TextBox 16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5106102" y="5522388"/>
            <a:ext cx="145641" cy="145641"/>
            <a:chOff x="0" y="0"/>
            <a:chExt cx="812800" cy="812800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C0E2">
                <a:alpha val="16863"/>
              </a:srgbClr>
            </a:solidFill>
          </p:spPr>
        </p:sp>
        <p:sp>
          <p:nvSpPr>
            <p:cNvPr id="163" name="TextBox 1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7636" tIns="77636" rIns="77636" bIns="7763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64" name="TextBox 164"/>
          <p:cNvSpPr txBox="1"/>
          <p:nvPr/>
        </p:nvSpPr>
        <p:spPr>
          <a:xfrm>
            <a:off x="1054453" y="9795078"/>
            <a:ext cx="1727002" cy="28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Date: 17/03/2026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17233548" y="9873541"/>
            <a:ext cx="314684" cy="292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P3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5289500" y="4184650"/>
            <a:ext cx="7708999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b="1">
                <a:solidFill>
                  <a:srgbClr val="003F63"/>
                </a:solidFill>
                <a:latin typeface="Roboto Bold"/>
                <a:ea typeface="Roboto Bold"/>
                <a:cs typeface="Roboto Bold"/>
                <a:sym typeface="Roboto Bold"/>
              </a:rPr>
              <a:t>THANK YOU!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5187780" y="5996878"/>
            <a:ext cx="7715360" cy="56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3"/>
              </a:lnSpc>
              <a:spcBef>
                <a:spcPct val="0"/>
              </a:spcBef>
            </a:pPr>
            <a:r>
              <a:rPr lang="en-US" sz="3295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(Font family - Roboto, font-size - 100)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FADED76-E2CF-F6DD-4E94-21865F052581}"/>
              </a:ext>
            </a:extLst>
          </p:cNvPr>
          <p:cNvGrpSpPr/>
          <p:nvPr/>
        </p:nvGrpSpPr>
        <p:grpSpPr>
          <a:xfrm>
            <a:off x="57678" y="121042"/>
            <a:ext cx="17557274" cy="8608785"/>
            <a:chOff x="57678" y="121042"/>
            <a:chExt cx="17557274" cy="8608785"/>
          </a:xfrm>
        </p:grpSpPr>
        <p:grpSp>
          <p:nvGrpSpPr>
            <p:cNvPr id="16" name="Group 16"/>
            <p:cNvGrpSpPr/>
            <p:nvPr/>
          </p:nvGrpSpPr>
          <p:grpSpPr>
            <a:xfrm>
              <a:off x="2911999" y="955879"/>
              <a:ext cx="12266923" cy="7773948"/>
              <a:chOff x="0" y="0"/>
              <a:chExt cx="16355897" cy="10365264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10423008" y="10171076"/>
                <a:ext cx="194189" cy="194189"/>
                <a:chOff x="0" y="0"/>
                <a:chExt cx="812800" cy="8128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7715370" y="9392227"/>
                <a:ext cx="194189" cy="194189"/>
                <a:chOff x="0" y="0"/>
                <a:chExt cx="812800" cy="8128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3" name="Group 23"/>
              <p:cNvGrpSpPr/>
              <p:nvPr/>
            </p:nvGrpSpPr>
            <p:grpSpPr>
              <a:xfrm>
                <a:off x="10876386" y="2873427"/>
                <a:ext cx="194189" cy="194189"/>
                <a:chOff x="0" y="0"/>
                <a:chExt cx="812800" cy="8128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0" y="1201703"/>
                <a:ext cx="7277996" cy="8468941"/>
                <a:chOff x="0" y="0"/>
                <a:chExt cx="698500" cy="8128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8052345" y="1992764"/>
                <a:ext cx="5474614" cy="6370460"/>
                <a:chOff x="0" y="0"/>
                <a:chExt cx="698500" cy="81280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2" name="Group 32"/>
              <p:cNvGrpSpPr/>
              <p:nvPr/>
            </p:nvGrpSpPr>
            <p:grpSpPr>
              <a:xfrm>
                <a:off x="13856692" y="5455058"/>
                <a:ext cx="2499205" cy="2908166"/>
                <a:chOff x="0" y="0"/>
                <a:chExt cx="698500" cy="81280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5" name="Group 35"/>
              <p:cNvGrpSpPr/>
              <p:nvPr/>
            </p:nvGrpSpPr>
            <p:grpSpPr>
              <a:xfrm>
                <a:off x="11377688" y="5177994"/>
                <a:ext cx="3065502" cy="3567129"/>
                <a:chOff x="0" y="0"/>
                <a:chExt cx="698500" cy="812800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38" name="Group 38"/>
              <p:cNvGrpSpPr/>
              <p:nvPr/>
            </p:nvGrpSpPr>
            <p:grpSpPr>
              <a:xfrm>
                <a:off x="12813345" y="5119718"/>
                <a:ext cx="194189" cy="194189"/>
                <a:chOff x="0" y="0"/>
                <a:chExt cx="812800" cy="81280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1" name="Group 41"/>
              <p:cNvGrpSpPr/>
              <p:nvPr/>
            </p:nvGrpSpPr>
            <p:grpSpPr>
              <a:xfrm>
                <a:off x="13779007" y="6088678"/>
                <a:ext cx="194189" cy="194189"/>
                <a:chOff x="0" y="0"/>
                <a:chExt cx="812800" cy="812800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4681697" y="97094"/>
                <a:ext cx="2499205" cy="2908166"/>
                <a:chOff x="0" y="0"/>
                <a:chExt cx="698500" cy="812800"/>
              </a:xfrm>
            </p:grpSpPr>
            <p:sp>
              <p:nvSpPr>
                <p:cNvPr id="45" name="Freeform 45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4622720" y="2188028"/>
                <a:ext cx="194189" cy="194189"/>
                <a:chOff x="0" y="0"/>
                <a:chExt cx="812800" cy="812800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0" name="Group 50"/>
              <p:cNvGrpSpPr/>
              <p:nvPr/>
            </p:nvGrpSpPr>
            <p:grpSpPr>
              <a:xfrm>
                <a:off x="4622720" y="757093"/>
                <a:ext cx="194189" cy="194189"/>
                <a:chOff x="0" y="0"/>
                <a:chExt cx="812800" cy="812800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6986713" y="757093"/>
                <a:ext cx="194189" cy="194189"/>
                <a:chOff x="0" y="0"/>
                <a:chExt cx="812800" cy="812800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6" name="Group 56"/>
              <p:cNvGrpSpPr/>
              <p:nvPr/>
            </p:nvGrpSpPr>
            <p:grpSpPr>
              <a:xfrm>
                <a:off x="9626783" y="718993"/>
                <a:ext cx="194189" cy="194189"/>
                <a:chOff x="0" y="0"/>
                <a:chExt cx="812800" cy="812800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7599217" y="1308442"/>
                <a:ext cx="194189" cy="194189"/>
                <a:chOff x="0" y="0"/>
                <a:chExt cx="812800" cy="812800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10876386" y="1405536"/>
                <a:ext cx="194189" cy="194189"/>
                <a:chOff x="0" y="0"/>
                <a:chExt cx="812800" cy="812800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8415298" y="1405536"/>
                <a:ext cx="194189" cy="194189"/>
                <a:chOff x="0" y="0"/>
                <a:chExt cx="812800" cy="81280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68" name="Group 68"/>
              <p:cNvGrpSpPr/>
              <p:nvPr/>
            </p:nvGrpSpPr>
            <p:grpSpPr>
              <a:xfrm>
                <a:off x="5834205" y="2908166"/>
                <a:ext cx="194189" cy="194189"/>
                <a:chOff x="0" y="0"/>
                <a:chExt cx="812800" cy="812800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5834205" y="0"/>
                <a:ext cx="194189" cy="194189"/>
                <a:chOff x="0" y="0"/>
                <a:chExt cx="812800" cy="812800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7618275" y="4216607"/>
                <a:ext cx="194189" cy="194189"/>
                <a:chOff x="0" y="0"/>
                <a:chExt cx="812800" cy="812800"/>
              </a:xfrm>
            </p:grpSpPr>
            <p:sp>
              <p:nvSpPr>
                <p:cNvPr id="75" name="Freeform 7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9688616" y="3593564"/>
                <a:ext cx="194189" cy="194189"/>
                <a:chOff x="0" y="0"/>
                <a:chExt cx="812800" cy="812800"/>
              </a:xfrm>
            </p:grpSpPr>
            <p:sp>
              <p:nvSpPr>
                <p:cNvPr id="78" name="Freeform 7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7083807" y="2188028"/>
                <a:ext cx="194189" cy="194189"/>
                <a:chOff x="0" y="0"/>
                <a:chExt cx="812800" cy="812800"/>
              </a:xfrm>
            </p:grpSpPr>
            <p:sp>
              <p:nvSpPr>
                <p:cNvPr id="81" name="Freeform 8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6446709" y="1405536"/>
                <a:ext cx="2499205" cy="2908166"/>
                <a:chOff x="0" y="0"/>
                <a:chExt cx="698500" cy="812800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lgDash"/>
                  <a:miter/>
                </a:ln>
              </p:spPr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6" name="Group 86"/>
              <p:cNvGrpSpPr/>
              <p:nvPr/>
            </p:nvGrpSpPr>
            <p:grpSpPr>
              <a:xfrm>
                <a:off x="6387732" y="3496470"/>
                <a:ext cx="194189" cy="194189"/>
                <a:chOff x="0" y="0"/>
                <a:chExt cx="812800" cy="812800"/>
              </a:xfrm>
            </p:grpSpPr>
            <p:sp>
              <p:nvSpPr>
                <p:cNvPr id="87" name="Freeform 8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89" name="Group 89"/>
              <p:cNvGrpSpPr/>
              <p:nvPr/>
            </p:nvGrpSpPr>
            <p:grpSpPr>
              <a:xfrm>
                <a:off x="8848819" y="3496470"/>
                <a:ext cx="194189" cy="194189"/>
                <a:chOff x="0" y="0"/>
                <a:chExt cx="812800" cy="812800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8474275" y="782493"/>
                <a:ext cx="2499205" cy="2908166"/>
                <a:chOff x="0" y="0"/>
                <a:chExt cx="698500" cy="812800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dash"/>
                  <a:miter/>
                </a:ln>
              </p:spPr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5" name="Group 95"/>
              <p:cNvGrpSpPr/>
              <p:nvPr/>
            </p:nvGrpSpPr>
            <p:grpSpPr>
              <a:xfrm>
                <a:off x="8415298" y="2873427"/>
                <a:ext cx="194189" cy="194189"/>
                <a:chOff x="0" y="0"/>
                <a:chExt cx="812800" cy="812800"/>
              </a:xfrm>
            </p:grpSpPr>
            <p:sp>
              <p:nvSpPr>
                <p:cNvPr id="96" name="Freeform 9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13779007" y="7540753"/>
                <a:ext cx="194189" cy="194189"/>
                <a:chOff x="0" y="0"/>
                <a:chExt cx="812800" cy="812800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1" name="Group 101"/>
              <p:cNvGrpSpPr/>
              <p:nvPr/>
            </p:nvGrpSpPr>
            <p:grpSpPr>
              <a:xfrm>
                <a:off x="11280594" y="5991584"/>
                <a:ext cx="194189" cy="194189"/>
                <a:chOff x="0" y="0"/>
                <a:chExt cx="812800" cy="812800"/>
              </a:xfrm>
            </p:grpSpPr>
            <p:sp>
              <p:nvSpPr>
                <p:cNvPr id="102" name="Freeform 10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4" name="Group 104"/>
              <p:cNvGrpSpPr/>
              <p:nvPr/>
            </p:nvGrpSpPr>
            <p:grpSpPr>
              <a:xfrm>
                <a:off x="11280594" y="7734942"/>
                <a:ext cx="194189" cy="194189"/>
                <a:chOff x="0" y="0"/>
                <a:chExt cx="812800" cy="812800"/>
              </a:xfrm>
            </p:grpSpPr>
            <p:sp>
              <p:nvSpPr>
                <p:cNvPr id="105" name="Freeform 10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07" name="Group 107"/>
              <p:cNvGrpSpPr/>
              <p:nvPr/>
            </p:nvGrpSpPr>
            <p:grpSpPr>
              <a:xfrm>
                <a:off x="12813345" y="8648029"/>
                <a:ext cx="194189" cy="194189"/>
                <a:chOff x="0" y="0"/>
                <a:chExt cx="812800" cy="812800"/>
              </a:xfrm>
            </p:grpSpPr>
            <p:sp>
              <p:nvSpPr>
                <p:cNvPr id="108" name="Freeform 10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0" name="Group 110"/>
              <p:cNvGrpSpPr/>
              <p:nvPr/>
            </p:nvGrpSpPr>
            <p:grpSpPr>
              <a:xfrm>
                <a:off x="14303321" y="5991584"/>
                <a:ext cx="194189" cy="194189"/>
                <a:chOff x="0" y="0"/>
                <a:chExt cx="812800" cy="812800"/>
              </a:xfrm>
            </p:grpSpPr>
            <p:sp>
              <p:nvSpPr>
                <p:cNvPr id="111" name="Freeform 11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3" name="Group 113"/>
              <p:cNvGrpSpPr/>
              <p:nvPr/>
            </p:nvGrpSpPr>
            <p:grpSpPr>
              <a:xfrm>
                <a:off x="15009201" y="5357964"/>
                <a:ext cx="194189" cy="194189"/>
                <a:chOff x="0" y="0"/>
                <a:chExt cx="812800" cy="812800"/>
              </a:xfrm>
            </p:grpSpPr>
            <p:sp>
              <p:nvSpPr>
                <p:cNvPr id="114" name="Freeform 11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6" name="Group 116"/>
              <p:cNvGrpSpPr/>
              <p:nvPr/>
            </p:nvGrpSpPr>
            <p:grpSpPr>
              <a:xfrm>
                <a:off x="15009201" y="8266130"/>
                <a:ext cx="194189" cy="194189"/>
                <a:chOff x="0" y="0"/>
                <a:chExt cx="812800" cy="812800"/>
              </a:xfrm>
            </p:grpSpPr>
            <p:sp>
              <p:nvSpPr>
                <p:cNvPr id="117" name="Freeform 11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18" name="TextBox 11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19" name="Group 119"/>
              <p:cNvGrpSpPr/>
              <p:nvPr/>
            </p:nvGrpSpPr>
            <p:grpSpPr>
              <a:xfrm>
                <a:off x="14303321" y="7734942"/>
                <a:ext cx="194189" cy="194189"/>
                <a:chOff x="0" y="0"/>
                <a:chExt cx="812800" cy="812800"/>
              </a:xfrm>
            </p:grpSpPr>
            <p:sp>
              <p:nvSpPr>
                <p:cNvPr id="120" name="Freeform 12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2" name="Group 122"/>
              <p:cNvGrpSpPr/>
              <p:nvPr/>
            </p:nvGrpSpPr>
            <p:grpSpPr>
              <a:xfrm>
                <a:off x="8987351" y="6701041"/>
                <a:ext cx="3065502" cy="3567129"/>
                <a:chOff x="0" y="0"/>
                <a:chExt cx="698500" cy="812800"/>
              </a:xfrm>
            </p:grpSpPr>
            <p:sp>
              <p:nvSpPr>
                <p:cNvPr id="123" name="Freeform 123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5" name="Group 125"/>
              <p:cNvGrpSpPr/>
              <p:nvPr/>
            </p:nvGrpSpPr>
            <p:grpSpPr>
              <a:xfrm>
                <a:off x="10423008" y="6642765"/>
                <a:ext cx="194189" cy="194189"/>
                <a:chOff x="0" y="0"/>
                <a:chExt cx="812800" cy="812800"/>
              </a:xfrm>
            </p:grpSpPr>
            <p:sp>
              <p:nvSpPr>
                <p:cNvPr id="126" name="Freeform 12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27" name="TextBox 12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28" name="Group 128"/>
              <p:cNvGrpSpPr/>
              <p:nvPr/>
            </p:nvGrpSpPr>
            <p:grpSpPr>
              <a:xfrm>
                <a:off x="8890257" y="7514630"/>
                <a:ext cx="194189" cy="194189"/>
                <a:chOff x="0" y="0"/>
                <a:chExt cx="812800" cy="812800"/>
              </a:xfrm>
            </p:grpSpPr>
            <p:sp>
              <p:nvSpPr>
                <p:cNvPr id="129" name="Freeform 12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0" name="TextBox 13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1" name="Group 131"/>
              <p:cNvGrpSpPr/>
              <p:nvPr/>
            </p:nvGrpSpPr>
            <p:grpSpPr>
              <a:xfrm>
                <a:off x="8890257" y="9257988"/>
                <a:ext cx="194189" cy="194189"/>
                <a:chOff x="0" y="0"/>
                <a:chExt cx="812800" cy="812800"/>
              </a:xfrm>
            </p:grpSpPr>
            <p:sp>
              <p:nvSpPr>
                <p:cNvPr id="132" name="Freeform 13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4" name="Group 134"/>
              <p:cNvGrpSpPr/>
              <p:nvPr/>
            </p:nvGrpSpPr>
            <p:grpSpPr>
              <a:xfrm>
                <a:off x="11912984" y="7514630"/>
                <a:ext cx="194189" cy="194189"/>
                <a:chOff x="0" y="0"/>
                <a:chExt cx="812800" cy="812800"/>
              </a:xfrm>
            </p:grpSpPr>
            <p:sp>
              <p:nvSpPr>
                <p:cNvPr id="135" name="Freeform 13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11912984" y="9257988"/>
                <a:ext cx="194189" cy="194189"/>
                <a:chOff x="0" y="0"/>
                <a:chExt cx="812800" cy="812800"/>
              </a:xfrm>
            </p:grpSpPr>
            <p:sp>
              <p:nvSpPr>
                <p:cNvPr id="138" name="Freeform 13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39" name="TextBox 139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0" name="Group 140"/>
              <p:cNvGrpSpPr/>
              <p:nvPr/>
            </p:nvGrpSpPr>
            <p:grpSpPr>
              <a:xfrm>
                <a:off x="6279713" y="5922192"/>
                <a:ext cx="3065502" cy="3567129"/>
                <a:chOff x="0" y="0"/>
                <a:chExt cx="698500" cy="812800"/>
              </a:xfrm>
            </p:grpSpPr>
            <p:sp>
              <p:nvSpPr>
                <p:cNvPr id="141" name="Freeform 141"/>
                <p:cNvSpPr/>
                <p:nvPr/>
              </p:nvSpPr>
              <p:spPr>
                <a:xfrm>
                  <a:off x="0" y="0"/>
                  <a:ext cx="6985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0" h="812800">
                      <a:moveTo>
                        <a:pt x="349250" y="0"/>
                      </a:moveTo>
                      <a:lnTo>
                        <a:pt x="698500" y="203200"/>
                      </a:lnTo>
                      <a:lnTo>
                        <a:pt x="698500" y="609600"/>
                      </a:lnTo>
                      <a:lnTo>
                        <a:pt x="349250" y="812800"/>
                      </a:lnTo>
                      <a:lnTo>
                        <a:pt x="0" y="609600"/>
                      </a:lnTo>
                      <a:lnTo>
                        <a:pt x="0" y="203200"/>
                      </a:lnTo>
                      <a:lnTo>
                        <a:pt x="349250" y="0"/>
                      </a:lnTo>
                      <a:close/>
                    </a:path>
                  </a:pathLst>
                </a:custGeom>
                <a:ln w="19050" cap="sq">
                  <a:solidFill>
                    <a:srgbClr val="2DC0E2">
                      <a:alpha val="16863"/>
                    </a:srgbClr>
                  </a:solidFill>
                  <a:prstDash val="solid"/>
                  <a:miter/>
                </a:ln>
              </p:spPr>
            </p:sp>
            <p:sp>
              <p:nvSpPr>
                <p:cNvPr id="142" name="TextBox 142"/>
                <p:cNvSpPr txBox="1"/>
                <p:nvPr/>
              </p:nvSpPr>
              <p:spPr>
                <a:xfrm>
                  <a:off x="0" y="111125"/>
                  <a:ext cx="698500" cy="561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3" name="Group 143"/>
              <p:cNvGrpSpPr/>
              <p:nvPr/>
            </p:nvGrpSpPr>
            <p:grpSpPr>
              <a:xfrm>
                <a:off x="7715370" y="5863916"/>
                <a:ext cx="194189" cy="194189"/>
                <a:chOff x="0" y="0"/>
                <a:chExt cx="812800" cy="812800"/>
              </a:xfrm>
            </p:grpSpPr>
            <p:sp>
              <p:nvSpPr>
                <p:cNvPr id="144" name="Freeform 14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5" name="TextBox 145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6" name="Group 146"/>
              <p:cNvGrpSpPr/>
              <p:nvPr/>
            </p:nvGrpSpPr>
            <p:grpSpPr>
              <a:xfrm>
                <a:off x="6182619" y="6735782"/>
                <a:ext cx="194189" cy="194189"/>
                <a:chOff x="0" y="0"/>
                <a:chExt cx="812800" cy="812800"/>
              </a:xfrm>
            </p:grpSpPr>
            <p:sp>
              <p:nvSpPr>
                <p:cNvPr id="147" name="Freeform 147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49" name="Group 149"/>
              <p:cNvGrpSpPr/>
              <p:nvPr/>
            </p:nvGrpSpPr>
            <p:grpSpPr>
              <a:xfrm>
                <a:off x="6182619" y="8479139"/>
                <a:ext cx="194189" cy="194189"/>
                <a:chOff x="0" y="0"/>
                <a:chExt cx="812800" cy="812800"/>
              </a:xfrm>
            </p:grpSpPr>
            <p:sp>
              <p:nvSpPr>
                <p:cNvPr id="150" name="Freeform 15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2" name="Group 152"/>
              <p:cNvGrpSpPr/>
              <p:nvPr/>
            </p:nvGrpSpPr>
            <p:grpSpPr>
              <a:xfrm>
                <a:off x="9205346" y="6735782"/>
                <a:ext cx="194189" cy="194189"/>
                <a:chOff x="0" y="0"/>
                <a:chExt cx="812800" cy="812800"/>
              </a:xfrm>
            </p:grpSpPr>
            <p:sp>
              <p:nvSpPr>
                <p:cNvPr id="153" name="Freeform 1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4" name="TextBox 15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  <p:grpSp>
            <p:nvGrpSpPr>
              <p:cNvPr id="155" name="Group 155"/>
              <p:cNvGrpSpPr/>
              <p:nvPr/>
            </p:nvGrpSpPr>
            <p:grpSpPr>
              <a:xfrm>
                <a:off x="9205346" y="8479139"/>
                <a:ext cx="194189" cy="194189"/>
                <a:chOff x="0" y="0"/>
                <a:chExt cx="812800" cy="812800"/>
              </a:xfrm>
            </p:grpSpPr>
            <p:sp>
              <p:nvSpPr>
                <p:cNvPr id="156" name="Freeform 1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DC0E2">
                    <a:alpha val="16863"/>
                  </a:srgbClr>
                </a:solidFill>
              </p:spPr>
            </p:sp>
            <p:sp>
              <p:nvSpPr>
                <p:cNvPr id="157" name="TextBox 15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77636" tIns="77636" rIns="77636" bIns="77636" rtlCol="0" anchor="ctr"/>
                <a:lstStyle/>
                <a:p>
                  <a:pPr algn="ctr">
                    <a:lnSpc>
                      <a:spcPts val="1953"/>
                    </a:lnSpc>
                  </a:pPr>
                  <a:endParaRPr/>
                </a:p>
              </p:txBody>
            </p:sp>
          </p:grpSp>
        </p:grpSp>
        <p:grpSp>
          <p:nvGrpSpPr>
            <p:cNvPr id="169" name="Group 169"/>
            <p:cNvGrpSpPr/>
            <p:nvPr/>
          </p:nvGrpSpPr>
          <p:grpSpPr>
            <a:xfrm>
              <a:off x="57678" y="198427"/>
              <a:ext cx="2723777" cy="2118872"/>
              <a:chOff x="0" y="0"/>
              <a:chExt cx="3631703" cy="2825162"/>
            </a:xfrm>
          </p:grpSpPr>
          <p:grpSp>
            <p:nvGrpSpPr>
              <p:cNvPr id="170" name="Group 170"/>
              <p:cNvGrpSpPr/>
              <p:nvPr/>
            </p:nvGrpSpPr>
            <p:grpSpPr>
              <a:xfrm>
                <a:off x="644139" y="247144"/>
                <a:ext cx="2286910" cy="2286910"/>
                <a:chOff x="0" y="0"/>
                <a:chExt cx="812800" cy="812800"/>
              </a:xfrm>
            </p:grpSpPr>
            <p:sp>
              <p:nvSpPr>
                <p:cNvPr id="171" name="Freeform 17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72" name="TextBox 172"/>
                <p:cNvSpPr txBox="1"/>
                <p:nvPr/>
              </p:nvSpPr>
              <p:spPr>
                <a:xfrm>
                  <a:off x="76200" y="95250"/>
                  <a:ext cx="660400" cy="6413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000"/>
                    </a:lnSpc>
                  </a:pPr>
                  <a:endParaRPr/>
                </a:p>
              </p:txBody>
            </p:sp>
          </p:grpSp>
          <p:sp>
            <p:nvSpPr>
              <p:cNvPr id="173" name="Freeform 173"/>
              <p:cNvSpPr/>
              <p:nvPr/>
            </p:nvSpPr>
            <p:spPr>
              <a:xfrm>
                <a:off x="0" y="0"/>
                <a:ext cx="3631703" cy="2825162"/>
              </a:xfrm>
              <a:custGeom>
                <a:avLst/>
                <a:gdLst/>
                <a:ahLst/>
                <a:cxnLst/>
                <a:rect l="l" t="t" r="r" b="b"/>
                <a:pathLst>
                  <a:path w="3631703" h="2825162">
                    <a:moveTo>
                      <a:pt x="0" y="0"/>
                    </a:moveTo>
                    <a:lnTo>
                      <a:pt x="3631703" y="0"/>
                    </a:lnTo>
                    <a:lnTo>
                      <a:pt x="3631703" y="2825162"/>
                    </a:lnTo>
                    <a:lnTo>
                      <a:pt x="0" y="28251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E5D33F78-3BFA-BBFD-6665-772CBA6F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752" y="121042"/>
              <a:ext cx="2725200" cy="2160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206</Words>
  <Application>Microsoft Macintosh PowerPoint</Application>
  <PresentationFormat>Custom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DM Sans Bold</vt:lpstr>
      <vt:lpstr>Calibri</vt:lpstr>
      <vt:lpstr>Roboto Bold</vt:lpstr>
      <vt:lpstr>Arial</vt:lpstr>
      <vt:lpstr>Roboto</vt:lpstr>
      <vt:lpstr>Georgia</vt:lpstr>
      <vt:lpstr>DM Sans</vt:lpstr>
      <vt:lpstr>Roboto Slab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</dc:title>
  <cp:lastModifiedBy>MacBook Pro</cp:lastModifiedBy>
  <cp:revision>14</cp:revision>
  <dcterms:created xsi:type="dcterms:W3CDTF">2006-08-16T00:00:00Z</dcterms:created>
  <dcterms:modified xsi:type="dcterms:W3CDTF">2026-07-07T12:54:46Z</dcterms:modified>
  <dc:identifier>DAHEW5CCXuk</dc:identifier>
</cp:coreProperties>
</file>