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FF"/>
    <a:srgbClr val="410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75DB5-1472-4226-928A-79DB95796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194A4-8AE3-4199-BF93-A4C753005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74AF7-67D7-470B-BFBC-F0537EEEF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E5CC-F396-4656-8E82-6163B4C7FE5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243B-F85E-4744-8FCA-269361BE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165C1-85C9-4E5A-BB70-4379E664F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A6AB-7B13-4C1B-9C9E-908BB080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02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D2F35-39A0-47D9-831C-015CBC60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F4805-73BE-4036-99F0-D5A35B74F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E4193-FA7E-4726-8378-485C45F29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E5CC-F396-4656-8E82-6163B4C7FE5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C2021-B4DA-4D5C-9C06-92E39E8D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FA58D-9640-472D-A243-00B3595C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A6AB-7B13-4C1B-9C9E-908BB080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96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52588C-C6FF-4138-A0D3-7DF483C62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47ABA-CDAF-4252-A0C2-3AFB3FDF1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90B5E-8420-4D9B-8FB2-1E2BCD320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E5CC-F396-4656-8E82-6163B4C7FE5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C57E4-CEC9-4ECF-9555-D527E9EE6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7BF3C-5AD5-4B6B-A0FE-8AF29558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A6AB-7B13-4C1B-9C9E-908BB080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1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3292-90AE-4CAB-BE00-09784440B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687A-FE12-46B2-BA3C-BAA28A25D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8E441-37AB-4543-B3D0-337191722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E5CC-F396-4656-8E82-6163B4C7FE5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0FA08-6933-4E91-A8D7-B80B7378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34F74-FE85-4219-B07F-410A1FCC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A6AB-7B13-4C1B-9C9E-908BB080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78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772CA-3B73-4DCA-B8FC-CD8271EE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085A3-9E91-424A-89E5-77DE1F10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92819-5ACA-4777-90D2-EFC50697C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E5CC-F396-4656-8E82-6163B4C7FE5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A3FE9-8EEF-4CB9-9D2A-090BB15F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59248-B6CA-488B-AE65-44849752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A6AB-7B13-4C1B-9C9E-908BB080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9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83F7F-E4EA-4717-B949-8FA771DD7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4109B-1DA6-4EC3-89A9-2250E1046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D816F-2076-45BE-BA25-C9612DF87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9D8C8-6352-4F0E-95D4-87E686A02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E5CC-F396-4656-8E82-6163B4C7FE5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4629B-3520-46A9-A3B0-2FE934FE4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E7D6E-2766-475F-9FEE-841A6386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A6AB-7B13-4C1B-9C9E-908BB080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07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80D0B-19EF-4177-8144-480FCD7C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52149-5841-4C98-BFA9-D55E9A86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C7D45-4713-44BE-8DAD-5FB005965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68B65B-5FFE-45EC-A06E-08EB5384B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BEB3D8-C638-4C46-AAAF-176D13C5B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262E4F-4547-46DA-A75B-38D1C3732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E5CC-F396-4656-8E82-6163B4C7FE5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0473AB-1643-4B0D-89EE-E5B809042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1FA97-7972-4685-AB69-69A344117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A6AB-7B13-4C1B-9C9E-908BB080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5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4D171-2A88-4F09-B17C-E70A9E5CD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84856A-7156-4921-851C-55062116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E5CC-F396-4656-8E82-6163B4C7FE5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35489D-A265-4D44-A47A-4E65398BB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F7502-34FF-40D5-B3F6-4A32C7D2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A6AB-7B13-4C1B-9C9E-908BB080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D0376-9EE2-4937-83AC-778C2962E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E5CC-F396-4656-8E82-6163B4C7FE5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D4283F-14E3-4F99-9354-2807BC2C7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DBD4C-F0D0-4DE1-90F7-37864417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A6AB-7B13-4C1B-9C9E-908BB080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6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268FA-963F-47D2-AAA9-E13AA9F3D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6F6FF-3EDB-4712-8200-4FFFC1CD7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735B4-7067-4D8E-943E-9C9768A7D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0773A-CBE6-4E63-8DFD-130909BFC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E5CC-F396-4656-8E82-6163B4C7FE5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37373-BA5F-4BEA-8F00-96EF2F4BD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4A515-7662-4837-B6F1-689E1109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A6AB-7B13-4C1B-9C9E-908BB080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3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4BD7B-B7E5-4186-AA1E-52A65CB91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984E6A-9010-4AAF-AF8B-7363194F1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4AEC4-5D53-4229-BEE1-B56D3A174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7BA99-DE34-4F0A-8591-3DE20A15E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E5CC-F396-4656-8E82-6163B4C7FE5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E69D3-705B-4F77-8BB0-3EE81C46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235B4F-8BD2-4B32-802A-EA40DC389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CA6AB-7B13-4C1B-9C9E-908BB080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7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4B0258-5D55-4BFA-8733-2128EA71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2F6E0-02B2-463F-85B2-B1CE1EA02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7B89F-7F0F-4681-9E8C-799767290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E5CC-F396-4656-8E82-6163B4C7FE57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FD313-BA91-4FC7-85E9-27D331129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B27AE-C115-4103-AEC7-FDC81358A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CA6AB-7B13-4C1B-9C9E-908BB080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8CD531-35EE-7E12-2DF8-5120A1B0BF2B}"/>
              </a:ext>
            </a:extLst>
          </p:cNvPr>
          <p:cNvGrpSpPr/>
          <p:nvPr/>
        </p:nvGrpSpPr>
        <p:grpSpPr>
          <a:xfrm flipV="1">
            <a:off x="91387" y="5784783"/>
            <a:ext cx="12009226" cy="1005404"/>
            <a:chOff x="0" y="0"/>
            <a:chExt cx="7021830" cy="12274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2315CA-724D-9E46-9A63-731C47436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38250" cy="1162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E5FE3BD-27DB-3E3E-09E0-63657F23A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86425" y="0"/>
              <a:ext cx="1335405" cy="122745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175FB3-C859-5C28-DC1E-EEF2464C9C1B}"/>
                </a:ext>
              </a:extLst>
            </p:cNvPr>
            <p:cNvCxnSpPr/>
            <p:nvPr/>
          </p:nvCxnSpPr>
          <p:spPr>
            <a:xfrm flipV="1">
              <a:off x="1104900" y="19050"/>
              <a:ext cx="471487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CAD442-C3C5-F5B4-DAB8-61ECC6286177}"/>
              </a:ext>
            </a:extLst>
          </p:cNvPr>
          <p:cNvGrpSpPr/>
          <p:nvPr/>
        </p:nvGrpSpPr>
        <p:grpSpPr>
          <a:xfrm>
            <a:off x="1" y="0"/>
            <a:ext cx="12192000" cy="1185786"/>
            <a:chOff x="1" y="0"/>
            <a:chExt cx="12192000" cy="1185786"/>
          </a:xfrm>
          <a:solidFill>
            <a:srgbClr val="3333FF"/>
          </a:solidFill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D5AB4A4C-7E05-727C-FA75-33FB618735FD}"/>
                </a:ext>
              </a:extLst>
            </p:cNvPr>
            <p:cNvSpPr/>
            <p:nvPr/>
          </p:nvSpPr>
          <p:spPr>
            <a:xfrm>
              <a:off x="1" y="0"/>
              <a:ext cx="12192000" cy="1185786"/>
            </a:xfrm>
            <a:prstGeom prst="round2Diag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5D7F92-0985-ED1D-9351-C2D1784F6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5" y="67813"/>
              <a:ext cx="1029903" cy="10299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6A9D06D-D8CF-41B2-8677-BD62FC45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78" y="4372697"/>
            <a:ext cx="4096164" cy="198407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latin typeface="Arial Black" panose="020B0A04020102020204" pitchFamily="34" charset="0"/>
              </a:rPr>
            </a:br>
            <a:br>
              <a:rPr lang="en-US" b="1" dirty="0">
                <a:latin typeface="Arial Black" panose="020B0A04020102020204" pitchFamily="34" charset="0"/>
              </a:rPr>
            </a:br>
            <a:r>
              <a:rPr lang="en-US" b="1" dirty="0">
                <a:latin typeface="Arial Black" panose="020B0A04020102020204" pitchFamily="34" charset="0"/>
              </a:rPr>
              <a:t>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B86939-6D66-4A0A-9EE6-F52F318CD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078" y="4579420"/>
            <a:ext cx="5369455" cy="2045138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Bookman Old Style" panose="02050604050505020204" pitchFamily="18" charset="0"/>
              </a:rPr>
              <a:t>Qualificat</a:t>
            </a:r>
            <a:r>
              <a:rPr lang="en-US" sz="1800" b="1" dirty="0">
                <a:latin typeface="Bookman Old Style" panose="02050604050505020204" pitchFamily="18" charset="0"/>
                <a:ea typeface="+mj-ea"/>
                <a:cs typeface="+mj-cs"/>
              </a:rPr>
              <a:t>i</a:t>
            </a:r>
            <a:r>
              <a:rPr lang="en-US" sz="1800" b="1" dirty="0">
                <a:latin typeface="Bookman Old Style" panose="02050604050505020204" pitchFamily="18" charset="0"/>
              </a:rPr>
              <a:t>ons: </a:t>
            </a:r>
            <a:r>
              <a:rPr lang="en-US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………………………………..</a:t>
            </a:r>
            <a:endParaRPr lang="en-US" sz="1800" dirty="0">
              <a:latin typeface="Bookman Old Style" panose="02050604050505020204" pitchFamily="18" charset="0"/>
            </a:endParaRPr>
          </a:p>
          <a:p>
            <a:r>
              <a:rPr lang="en-US" sz="1800" b="1" dirty="0">
                <a:latin typeface="Bookman Old Style" panose="02050604050505020204" pitchFamily="18" charset="0"/>
              </a:rPr>
              <a:t>Current designation: </a:t>
            </a:r>
            <a:r>
              <a:rPr lang="en-US" sz="1800" dirty="0">
                <a:effectLst/>
                <a:highlight>
                  <a:srgbClr val="FFFFFF"/>
                </a:highligh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………………………….</a:t>
            </a:r>
            <a:endParaRPr lang="en-US" sz="1800" dirty="0">
              <a:latin typeface="Bookman Old Style" panose="02050604050505020204" pitchFamily="18" charset="0"/>
            </a:endParaRPr>
          </a:p>
          <a:p>
            <a:r>
              <a:rPr lang="en-US" sz="1800" b="1" dirty="0">
                <a:latin typeface="Bookman Old Style" panose="02050604050505020204" pitchFamily="18" charset="0"/>
              </a:rPr>
              <a:t>Organization: </a:t>
            </a:r>
            <a:r>
              <a:rPr lang="en-US" sz="1800" dirty="0">
                <a:latin typeface="Bookman Old Style" panose="02050604050505020204" pitchFamily="18" charset="0"/>
              </a:rPr>
              <a:t>………………………………..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DC1A63F-97A9-4D48-854C-FC0223D9A856}"/>
              </a:ext>
            </a:extLst>
          </p:cNvPr>
          <p:cNvSpPr txBox="1">
            <a:spLocks/>
          </p:cNvSpPr>
          <p:nvPr/>
        </p:nvSpPr>
        <p:spPr>
          <a:xfrm>
            <a:off x="5322771" y="1275657"/>
            <a:ext cx="6266149" cy="2964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Bookman Old Style" panose="02050604050505020204" pitchFamily="18" charset="0"/>
              </a:rPr>
              <a:t>Special Professional interest and 3 key achievements :</a:t>
            </a:r>
          </a:p>
          <a:p>
            <a:r>
              <a:rPr lang="en-US" sz="1800" dirty="0">
                <a:latin typeface="Bookman Old Style" panose="02050604050505020204" pitchFamily="18" charset="0"/>
              </a:rPr>
              <a:t>…………………</a:t>
            </a:r>
          </a:p>
          <a:p>
            <a:r>
              <a:rPr lang="en-US" sz="1800" dirty="0">
                <a:latin typeface="Bookman Old Style" panose="02050604050505020204" pitchFamily="18" charset="0"/>
              </a:rPr>
              <a:t>…………………</a:t>
            </a:r>
          </a:p>
          <a:p>
            <a:r>
              <a:rPr lang="en-US" sz="1800" dirty="0">
                <a:latin typeface="Bookman Old Style" panose="02050604050505020204" pitchFamily="18" charset="0"/>
              </a:rPr>
              <a:t>……………..</a:t>
            </a:r>
          </a:p>
          <a:p>
            <a:r>
              <a:rPr lang="en-US" sz="1800" dirty="0">
                <a:latin typeface="Bookman Old Style" panose="02050604050505020204" pitchFamily="18" charset="0"/>
              </a:rPr>
              <a:t>………………..</a:t>
            </a:r>
          </a:p>
          <a:p>
            <a:r>
              <a:rPr lang="en-US" sz="1800" dirty="0">
                <a:latin typeface="Bookman Old Style" panose="02050604050505020204" pitchFamily="18" charset="0"/>
              </a:rPr>
              <a:t>……………………..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8799FF5-C4F6-4E00-B481-EF92201AB199}"/>
              </a:ext>
            </a:extLst>
          </p:cNvPr>
          <p:cNvSpPr txBox="1">
            <a:spLocks/>
          </p:cNvSpPr>
          <p:nvPr/>
        </p:nvSpPr>
        <p:spPr>
          <a:xfrm>
            <a:off x="5929840" y="4063456"/>
            <a:ext cx="5727538" cy="2368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Bookman Old Style" panose="02050604050505020204" pitchFamily="18" charset="0"/>
              </a:rPr>
              <a:t>Research &amp; Publications: </a:t>
            </a: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00000A"/>
                </a:solidFill>
                <a:highlight>
                  <a:srgbClr val="FFFFFF"/>
                </a:highligh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……………………….</a:t>
            </a: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00000A"/>
                </a:solidFill>
                <a:highlight>
                  <a:srgbClr val="FFFFFF"/>
                </a:highligh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………………………….</a:t>
            </a: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00000A"/>
                </a:solidFill>
                <a:highlight>
                  <a:srgbClr val="FFFFFF"/>
                </a:highligh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</a:t>
            </a: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00000A"/>
                </a:solidFill>
                <a:highlight>
                  <a:srgbClr val="FFFFFF"/>
                </a:highligh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00000A"/>
                </a:solidFill>
                <a:highlight>
                  <a:srgbClr val="FFFFFF"/>
                </a:highligh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</a:t>
            </a: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solidFill>
                  <a:srgbClr val="00000A"/>
                </a:solidFill>
                <a:highlight>
                  <a:srgbClr val="FFFFFF"/>
                </a:highligh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……………………………….</a:t>
            </a:r>
            <a:endParaRPr lang="en-US" sz="1800" dirty="0">
              <a:latin typeface="Bookman Old Style" panose="02050604050505020204" pitchFamily="18" charset="0"/>
            </a:endParaRPr>
          </a:p>
          <a:p>
            <a:endParaRPr lang="en-US" sz="1800" dirty="0">
              <a:latin typeface="Bookman Old Style" panose="02050604050505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5A438E-B7E5-40A4-F3DF-080B45863591}"/>
              </a:ext>
            </a:extLst>
          </p:cNvPr>
          <p:cNvGrpSpPr/>
          <p:nvPr/>
        </p:nvGrpSpPr>
        <p:grpSpPr>
          <a:xfrm>
            <a:off x="1321239" y="131779"/>
            <a:ext cx="10646800" cy="1020504"/>
            <a:chOff x="677040" y="1451"/>
            <a:chExt cx="5607734" cy="559054"/>
          </a:xfrm>
        </p:grpSpPr>
        <p:pic>
          <p:nvPicPr>
            <p:cNvPr id="9" name="Picture 8" descr="logo modified">
              <a:extLst>
                <a:ext uri="{FF2B5EF4-FFF2-40B4-BE49-F238E27FC236}">
                  <a16:creationId xmlns:a16="http://schemas.microsoft.com/office/drawing/2014/main" id="{748BA006-1795-7FA4-27DF-8319240B6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84510" y="1451"/>
              <a:ext cx="500264" cy="5590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 Box 788051895">
              <a:extLst>
                <a:ext uri="{FF2B5EF4-FFF2-40B4-BE49-F238E27FC236}">
                  <a16:creationId xmlns:a16="http://schemas.microsoft.com/office/drawing/2014/main" id="{4C6BCB0B-A278-1BFB-2664-A9AD938F43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040" y="14463"/>
              <a:ext cx="5013679" cy="508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DDC Uchen" panose="01010100010101010101" pitchFamily="2" charset="0"/>
                </a:rPr>
                <a:t>༆རྒྱལ་ཡོངས་གསོ་རིག་གྲོས་འཛོམས་ཐེངས་</a:t>
              </a:r>
              <a:r>
                <a:rPr lang="bo-CN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DDC Uchen" panose="01010100010101010101" pitchFamily="2" charset="0"/>
                </a:rPr>
                <a:t>༣</a:t>
              </a:r>
              <a:r>
                <a:rPr lang="th-TH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DDC Uchen" panose="01010100010101010101" pitchFamily="2" charset="0"/>
                </a:rPr>
                <a:t> པ།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Microsoft Himalaya" panose="01010100010101010101" pitchFamily="2" charset="0"/>
                </a:rPr>
                <a:t>  </a:t>
              </a:r>
              <a:r>
                <a:rPr lang="bo-CN" i="1" dirty="0">
                  <a:solidFill>
                    <a:schemeClr val="bg1"/>
                  </a:solidFill>
                  <a:latin typeface="DDC Joyig" panose="010B0603050302020204" pitchFamily="34" charset="0"/>
                  <a:cs typeface="DDC Joyig" panose="010B0603050302020204" pitchFamily="34" charset="0"/>
                </a:rPr>
                <a:t>ཞིབ་འཚོལ་དང་གསར་བཏོད་ཀྱི་ཐོག་ལས་སྒྲུབ་བྱེད་ལྡན་པའི་གསོ་བ་རིག་པའི་ལག་ལེན།</a:t>
              </a:r>
              <a:endParaRPr lang="en-US" b="1" i="1" dirty="0">
                <a:solidFill>
                  <a:schemeClr val="bg1"/>
                </a:solidFill>
                <a:effectLst/>
                <a:latin typeface="DDC Joyig" panose="010B0603050302020204" pitchFamily="34" charset="0"/>
                <a:ea typeface="Calibri" panose="020F0502020204030204" pitchFamily="34" charset="0"/>
                <a:cs typeface="DDC Joyig" panose="010B0603050302020204" pitchFamily="34" charset="0"/>
              </a:endParaRPr>
            </a:p>
            <a:p>
              <a:pPr algn="ctr">
                <a:lnSpc>
                  <a:spcPct val="115000"/>
                </a:lnSpc>
              </a:pPr>
              <a:r>
                <a:rPr lang="en-US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Microsoft Himalaya" panose="01010100010101010101" pitchFamily="2" charset="0"/>
                </a:rPr>
                <a:t>3</a:t>
              </a:r>
              <a:r>
                <a:rPr lang="en-US" b="1" baseline="30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Microsoft Himalaya" panose="01010100010101010101" pitchFamily="2" charset="0"/>
                </a:rPr>
                <a:t>rd</a:t>
              </a:r>
              <a:r>
                <a:rPr lang="en-US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Microsoft Himalaya" panose="01010100010101010101" pitchFamily="2" charset="0"/>
                </a:rPr>
                <a:t> National </a:t>
              </a:r>
              <a:r>
                <a:rPr lang="en-US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Microsoft Himalaya" panose="01010100010101010101" pitchFamily="2" charset="0"/>
                </a:rPr>
                <a:t>Sorig</a:t>
              </a:r>
              <a:r>
                <a:rPr lang="en-US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Microsoft Himalaya" panose="01010100010101010101" pitchFamily="2" charset="0"/>
                </a:rPr>
                <a:t> Conference: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Microsoft Himalaya" panose="01010100010101010101" pitchFamily="2" charset="0"/>
                </a:rPr>
                <a:t> </a:t>
              </a:r>
              <a:r>
                <a:rPr lang="en-US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Research, Innovation and Evidence-Based Practice in Sowa Rigpa</a:t>
              </a:r>
              <a:endParaRPr lang="en-US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  <a:tabLst>
                  <a:tab pos="2743200" algn="ctr"/>
                  <a:tab pos="5486400" algn="r"/>
                </a:tabLst>
              </a:pPr>
              <a:endPara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74E9576-710D-6716-A6EC-15AA30F43A4C}"/>
              </a:ext>
            </a:extLst>
          </p:cNvPr>
          <p:cNvSpPr/>
          <p:nvPr/>
        </p:nvSpPr>
        <p:spPr>
          <a:xfrm>
            <a:off x="698643" y="1407560"/>
            <a:ext cx="3256908" cy="26558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283177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80</Words>
  <Application>Microsoft Office PowerPoint</Application>
  <PresentationFormat>Widescreen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Arial Black</vt:lpstr>
      <vt:lpstr>Bookman Old Style</vt:lpstr>
      <vt:lpstr>Calibri</vt:lpstr>
      <vt:lpstr>Calibri Light</vt:lpstr>
      <vt:lpstr>DDC Joyig</vt:lpstr>
      <vt:lpstr>Times New Roman</vt:lpstr>
      <vt:lpstr>Office Theme</vt:lpstr>
      <vt:lpstr>  NAME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and Name</dc:title>
  <dc:creator>karma Tenzin</dc:creator>
  <cp:lastModifiedBy>Sherab Dorji</cp:lastModifiedBy>
  <cp:revision>10</cp:revision>
  <dcterms:created xsi:type="dcterms:W3CDTF">2024-04-07T12:48:03Z</dcterms:created>
  <dcterms:modified xsi:type="dcterms:W3CDTF">2026-04-23T03:37:51Z</dcterms:modified>
</cp:coreProperties>
</file>