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6534"/>
    <p:restoredTop sz="94716"/>
  </p:normalViewPr>
  <p:slideViewPr>
    <p:cSldViewPr snapToGrid="0">
      <p:cViewPr>
        <p:scale>
          <a:sx n="111" d="100"/>
          <a:sy n="111" d="100"/>
        </p:scale>
        <p:origin x="152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68D16-9A9D-4BA5-A898-ABCB0C8D53FE}" type="datetimeFigureOut">
              <a:rPr lang="en-US" smtClean="0"/>
              <a:t>4/23/26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C99669-291A-4033-8D5A-418FCF9DB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829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5A406-BE64-AF9A-1034-38F9B6F254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96916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5BAC6C-D0E4-B0B8-272F-A245EE1C122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41134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Presenters name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8F1960-4FDB-40B6-7D8F-E3960E76A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EC64B-C646-4071-8A17-764FBDA1DA31}" type="datetime1">
              <a:rPr lang="en-US" smtClean="0"/>
              <a:t>4/23/26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EDDD0-13F1-C789-8457-95CAB27E6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4F6D5-75BA-79BF-03D8-E6F6372E2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FE8E-FA8B-434A-AEC9-987F0252DF95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1750120-31ED-9E00-8E64-9ACB7E7CA587}"/>
              </a:ext>
            </a:extLst>
          </p:cNvPr>
          <p:cNvGrpSpPr/>
          <p:nvPr userDrawn="1"/>
        </p:nvGrpSpPr>
        <p:grpSpPr>
          <a:xfrm>
            <a:off x="1524000" y="1402061"/>
            <a:ext cx="9144000" cy="1463040"/>
            <a:chOff x="1524000" y="1122363"/>
            <a:chExt cx="9144000" cy="14630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83DEE88-F870-0B34-209C-58BCDA6492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1122363"/>
              <a:ext cx="9144000" cy="146304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13F5389-9097-3A71-35E1-53ED36808735}"/>
                </a:ext>
              </a:extLst>
            </p:cNvPr>
            <p:cNvSpPr txBox="1"/>
            <p:nvPr userDrawn="1"/>
          </p:nvSpPr>
          <p:spPr>
            <a:xfrm>
              <a:off x="3368330" y="1378625"/>
              <a:ext cx="5455340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bo-CN" sz="2800" dirty="0">
                  <a:solidFill>
                    <a:schemeClr val="bg2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རྒྱལ་ཡོངས་གསོ་རིག་གྲོས་འཛོམས་ཐེངས་</a:t>
              </a:r>
              <a:r>
                <a:rPr lang="en-BT" sz="2800" dirty="0">
                  <a:solidFill>
                    <a:schemeClr val="bg2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༣</a:t>
              </a:r>
              <a:r>
                <a:rPr lang="bo-CN" sz="2800" dirty="0">
                  <a:solidFill>
                    <a:schemeClr val="bg2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 པ།</a:t>
              </a:r>
              <a:endParaRPr lang="en-US" sz="1800" dirty="0">
                <a:solidFill>
                  <a:schemeClr val="bg2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  <a:p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4021ED-12F9-B297-00D2-0953658F2EE5}"/>
                </a:ext>
              </a:extLst>
            </p:cNvPr>
            <p:cNvSpPr txBox="1"/>
            <p:nvPr userDrawn="1"/>
          </p:nvSpPr>
          <p:spPr>
            <a:xfrm>
              <a:off x="3720830" y="1858904"/>
              <a:ext cx="47038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baseline="0" dirty="0">
                  <a:solidFill>
                    <a:schemeClr val="bg2"/>
                  </a:solidFill>
                </a:rPr>
                <a:t>3</a:t>
              </a:r>
              <a:r>
                <a:rPr lang="en-US" sz="2800" b="1" baseline="30000" dirty="0">
                  <a:solidFill>
                    <a:schemeClr val="bg2"/>
                  </a:solidFill>
                </a:rPr>
                <a:t>rd</a:t>
              </a:r>
              <a:r>
                <a:rPr lang="en-US" sz="2800" b="1" dirty="0">
                  <a:solidFill>
                    <a:schemeClr val="bg2"/>
                  </a:solidFill>
                </a:rPr>
                <a:t> National Sorig Conference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18AEA07-CB0D-4F51-992A-10D0EF3D12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99575"/>
            <a:ext cx="1122700" cy="1122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EB01E3C-7B3C-628C-E9EF-23361C69C1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812" y="216387"/>
            <a:ext cx="1476487" cy="110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11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53A7B-1478-0FBE-0DC7-F1D69B67A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EE6F6F-C710-9A0A-CAF7-CCB62E4945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EB73DC-4DA7-20F2-A9B8-9C44E0F6F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DA830-1A28-4B06-B8F2-D88AFE057405}" type="datetime1">
              <a:rPr lang="en-US" smtClean="0"/>
              <a:t>4/23/26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CB2B9-9B2C-26E7-89B2-B70A50673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987E6-18D8-AAC5-D820-5DAC66412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FE8E-FA8B-434A-AEC9-987F0252D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88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123FBD-6D4E-AEDD-D8D0-D4D50BBBE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895F45-3659-94EC-C2D8-940C6133E9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798309-4DB8-ECE8-B442-209B131AB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92CDA-7B0D-41F9-BAC2-4F4B8A834008}" type="datetime1">
              <a:rPr lang="en-US" smtClean="0"/>
              <a:t>4/23/26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69D6A-7D71-8FDD-07D3-213919682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D25A0-296E-AAC6-6E8A-061427374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FE8E-FA8B-434A-AEC9-987F0252D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60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76D41-8F48-6BF5-B442-DA748FCDE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29FC3-156F-4C8F-090D-540C94300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1761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CC0EE-5820-A03F-90A4-9AFD332D4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B76-FBF2-44BD-8949-6E93B5E1375E}" type="datetime1">
              <a:rPr lang="en-US" smtClean="0"/>
              <a:t>4/23/26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F15DC-3F27-559B-F4F2-8813B481C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FE8E-FA8B-434A-AEC9-987F0252D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94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4273E-20E4-FBE3-BFE5-984C1F775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A54E8-8FBE-BB92-0626-9B7853138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EB7E9-4B9D-E71E-90A4-9A981A2E0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CF336-6B81-4E19-A570-D406FD2DF95D}" type="datetime1">
              <a:rPr lang="en-US" smtClean="0"/>
              <a:t>4/23/26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2B7893-1D6A-D4AA-547C-4629CF309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5E942F-4730-F8B9-05AC-724AABF94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FE8E-FA8B-434A-AEC9-987F0252D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92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CCE4C-389A-6018-20E4-F83531CBD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004D2-2ABF-E663-368E-4C134FFEB8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2200B9-0658-1752-4B2F-289F4D0AF9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EC4FB1-754C-AE28-10F0-F75C99BA3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BA532-7232-4355-80E7-14EE29F5D544}" type="datetime1">
              <a:rPr lang="en-US" smtClean="0"/>
              <a:t>4/23/26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2C2EC0-1935-DD2D-CCE6-65AB2D942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15DBDC-5D06-977E-C0CF-E624626F5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FE8E-FA8B-434A-AEC9-987F0252D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780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C4419-8F9F-2125-77E1-C5F64B68D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811235-E341-996A-A13C-052FD200A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505495-8288-A7BC-BF30-C750290897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09F11F-530F-C71E-6631-FB8CDCBCA2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46C45D-82ED-E48B-9F1F-BEDB4F6AC0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318D02-BC40-F09D-DF98-632E8F6A8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2EA86-9F1D-4F81-A11F-2070DEAFA54B}" type="datetime1">
              <a:rPr lang="en-US" smtClean="0"/>
              <a:t>4/23/26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2997B8-4424-F9AA-36E8-6919C25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9BA222-DC77-6871-4F05-F882154CC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FE8E-FA8B-434A-AEC9-987F0252D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234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7C8F9-7813-2C5F-6999-A0961928D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3BD900-EFC6-26FB-442C-3B7A02061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65E96-BCD3-4AC1-B509-0BB03E4FA688}" type="datetime1">
              <a:rPr lang="en-US" smtClean="0"/>
              <a:t>4/23/26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DF09F6-9B0A-0924-7547-AC4169F1C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C69A5E-4DC6-6103-9616-3C12E08F4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FE8E-FA8B-434A-AEC9-987F0252D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080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5716EE-9061-1BDD-3932-4E585E0B4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0D36D-D2A2-4E37-A90A-D119BC637492}" type="datetime1">
              <a:rPr lang="en-US" smtClean="0"/>
              <a:t>4/23/26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3A5874-9AEB-8F78-08CC-E4AAA63D9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3B608D-E9F0-4861-15E7-67860368E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FE8E-FA8B-434A-AEC9-987F0252D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523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74534-67D0-F217-21A4-47C99C8C9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E5E56-65CF-4210-878B-6D09AB420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1F8D24-D0CB-E67A-7BA5-A14FDC726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C994B3-186C-D1AF-6A35-39C17BA42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D42C7-817D-4942-864A-4ADCAB7A2453}" type="datetime1">
              <a:rPr lang="en-US" smtClean="0"/>
              <a:t>4/23/26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1B73C4-CC44-5131-A705-CFBC10432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1AA3A0-92E4-77D4-3DC9-0FD5D24BF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FE8E-FA8B-434A-AEC9-987F0252D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761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0883A-46E3-B417-DC83-82B8B0E56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E6EDD8-0F74-5331-6A72-FFD56F6540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833A2-84D7-4755-A2E1-39061291C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0B8829-1E04-13E8-D626-AACCF4364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6EAB7-5FE1-4537-A97C-AC41B8A7720D}" type="datetime1">
              <a:rPr lang="en-US" smtClean="0"/>
              <a:t>4/23/26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ECBE42-95F3-21C7-145E-6A8082387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C463DC-CD7C-B2DA-2E4B-BF3315BEE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FE8E-FA8B-434A-AEC9-987F0252D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418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surface with white lines&#10;&#10;AI-generated content may be incorrect.">
            <a:extLst>
              <a:ext uri="{FF2B5EF4-FFF2-40B4-BE49-F238E27FC236}">
                <a16:creationId xmlns:a16="http://schemas.microsoft.com/office/drawing/2014/main" id="{F53ACDE4-D4FD-AEA6-917F-F8065BE6EBA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5" b="4611"/>
          <a:stretch/>
        </p:blipFill>
        <p:spPr>
          <a:xfrm>
            <a:off x="0" y="365125"/>
            <a:ext cx="12192000" cy="132556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565E0-D936-3386-F26D-027441BBF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A94E1F-4020-D3C3-0BFB-9D5E87E52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3E371-BB93-42A4-EFEE-52E0A5D552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CE2858-E0A4-485D-A6A1-C957FCDD832E}" type="datetime1">
              <a:rPr lang="en-US" smtClean="0"/>
              <a:t>4/23/26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B74EA-D13A-61FB-C30B-C698C285A4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98055B-B532-A8B8-B960-97268E2FBF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71FE8E-FA8B-434A-AEC9-987F0252DF95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9B766604-E153-F3B6-DC7F-AB0675898E61}"/>
              </a:ext>
            </a:extLst>
          </p:cNvPr>
          <p:cNvSpPr/>
          <p:nvPr userDrawn="1"/>
        </p:nvSpPr>
        <p:spPr>
          <a:xfrm>
            <a:off x="0" y="6427694"/>
            <a:ext cx="5798127" cy="365125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DE7DE4-7FEA-718E-BA2B-966FC87C046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" y="6397031"/>
            <a:ext cx="426449" cy="4264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BFDA1C-FEAF-0382-937E-56ACFFCD9E19}"/>
              </a:ext>
            </a:extLst>
          </p:cNvPr>
          <p:cNvSpPr txBox="1"/>
          <p:nvPr userDrawn="1"/>
        </p:nvSpPr>
        <p:spPr>
          <a:xfrm>
            <a:off x="555913" y="6492875"/>
            <a:ext cx="25925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1200" dirty="0">
                <a:solidFill>
                  <a:schemeClr val="bg2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རྒྱལ་ཡོངས་གསོ་རིག་གྲོས་འཛོམས་ཐེངས་</a:t>
            </a:r>
            <a:r>
              <a:rPr lang="en-BT" sz="1200" dirty="0">
                <a:solidFill>
                  <a:schemeClr val="bg2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༣</a:t>
            </a:r>
            <a:r>
              <a:rPr lang="bo-CN" sz="1200" dirty="0">
                <a:solidFill>
                  <a:schemeClr val="bg2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པ།</a:t>
            </a:r>
            <a:endParaRPr lang="en-US" sz="1200" dirty="0">
              <a:solidFill>
                <a:schemeClr val="bg2"/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1183C1-25A8-4274-9C75-E94AEFD199B6}"/>
              </a:ext>
            </a:extLst>
          </p:cNvPr>
          <p:cNvSpPr txBox="1"/>
          <p:nvPr userDrawn="1"/>
        </p:nvSpPr>
        <p:spPr>
          <a:xfrm>
            <a:off x="2951019" y="6440978"/>
            <a:ext cx="2618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3</a:t>
            </a:r>
            <a:r>
              <a:rPr lang="en-US" sz="1600" baseline="30000" dirty="0">
                <a:solidFill>
                  <a:schemeClr val="bg2"/>
                </a:solidFill>
              </a:rPr>
              <a:t>rd</a:t>
            </a:r>
            <a:r>
              <a:rPr lang="en-US" sz="1600" dirty="0">
                <a:solidFill>
                  <a:schemeClr val="bg2"/>
                </a:solidFill>
              </a:rPr>
              <a:t> National Sorig Conference</a:t>
            </a:r>
          </a:p>
        </p:txBody>
      </p:sp>
    </p:spTree>
    <p:extLst>
      <p:ext uri="{BB962C8B-B14F-4D97-AF65-F5344CB8AC3E}">
        <p14:creationId xmlns:p14="http://schemas.microsoft.com/office/powerpoint/2010/main" val="246665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D9888-BCBC-C4F9-FB63-D1016D4711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83476"/>
            <a:ext cx="9144000" cy="140103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B23F63-BD41-9A39-92F2-1F4F5EB5CD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C2395F-DEC0-85FB-076F-EE65F25A1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FE8E-FA8B-434A-AEC9-987F0252DF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28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F1E5D-B958-D805-2A88-21C5AAC69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A7F4E-3A7D-65DF-CE0C-839B27945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2D6C14-D644-47DA-327A-B388190B5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FE8E-FA8B-434A-AEC9-987F0252DF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57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774C6-AACE-609D-80B9-D64F373EB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B0AC2-1B62-68DC-F796-E088DAFC9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35670-653F-7290-7A60-3C159F4F9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FE8E-FA8B-434A-AEC9-987F0252DF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71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EEA14-DCF2-A1CF-47AC-5E6F761F9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51291-AEAC-77D2-5428-D2B6F0CA0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308A7-6652-87C4-9F43-6720AAAB0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FE8E-FA8B-434A-AEC9-987F0252DF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1099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5</Words>
  <Application>Microsoft Macintosh PowerPoint</Application>
  <PresentationFormat>Widescreen</PresentationFormat>
  <Paragraphs>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Aptos</vt:lpstr>
      <vt:lpstr>Arial</vt:lpstr>
      <vt:lpstr>DDC Uchen</vt:lpstr>
      <vt:lpstr>Garamond</vt:lpstr>
      <vt:lpstr>Office Theme</vt:lpstr>
      <vt:lpstr>PowerPoint Presentation</vt:lpstr>
      <vt:lpstr>Background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Jamyang Yeshi Dorji</dc:creator>
  <cp:lastModifiedBy>MacBook Pro</cp:lastModifiedBy>
  <cp:revision>4</cp:revision>
  <dcterms:created xsi:type="dcterms:W3CDTF">2025-05-13T16:28:00Z</dcterms:created>
  <dcterms:modified xsi:type="dcterms:W3CDTF">2026-04-23T04:36:59Z</dcterms:modified>
</cp:coreProperties>
</file>