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</p:sldIdLst>
  <p:sldSz cx="9144000" cy="5145088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GB" sz="4400" spc="-1" strike="noStrike">
                <a:latin typeface="Arial"/>
              </a:rPr>
              <a:t>Click to move the slide</a:t>
            </a:r>
            <a:endParaRPr b="0" lang="en-GB" sz="4400" spc="-1" strike="noStrike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GB" sz="2000" spc="-1" strike="noStrike">
                <a:latin typeface="Arial"/>
              </a:rPr>
              <a:t>Click to edit the notes' format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GB" sz="1400" spc="-1" strike="noStrike">
                <a:latin typeface="Times New Roman"/>
              </a:rPr>
              <a:t>&lt;header&gt;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dt" idx="8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en-GB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en-GB" sz="1400" spc="-1" strike="noStrike">
                <a:latin typeface="Times New Roman"/>
              </a:rPr>
              <a:t>&lt;date/time&gt;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ftr" idx="9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en-GB" sz="1400" spc="-1" strike="noStrike">
                <a:latin typeface="Times New Roman"/>
              </a:defRPr>
            </a:lvl1pPr>
          </a:lstStyle>
          <a:p>
            <a:r>
              <a:rPr b="0" lang="en-GB" sz="1400" spc="-1" strike="noStrike">
                <a:latin typeface="Times New Roman"/>
              </a:rPr>
              <a:t>&lt;footer&gt;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145" name="PlaceHolder 6"/>
          <p:cNvSpPr>
            <a:spLocks noGrp="1"/>
          </p:cNvSpPr>
          <p:nvPr>
            <p:ph type="sldNum" idx="10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en-GB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DE9A978A-6D62-435D-B4BF-727DEA04318F}" type="slidenum">
              <a:rPr b="0" lang="en-GB" sz="1400" spc="-1" strike="noStrike">
                <a:latin typeface="Times New Roman"/>
              </a:rPr>
              <a:t>&lt;number&gt;</a:t>
            </a:fld>
            <a:endParaRPr b="0" lang="en-GB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"/>
          <p:cNvSpPr/>
          <p:nvPr/>
        </p:nvSpPr>
        <p:spPr>
          <a:xfrm>
            <a:off x="3884760" y="8685360"/>
            <a:ext cx="2971440" cy="456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  <a:spcBef>
                <a:spcPts val="51"/>
              </a:spcBef>
              <a:spcAft>
                <a:spcPts val="51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26D5BAA1-F01B-4337-B604-8BB9178B1E50}" type="slidenum">
              <a:rPr b="0" lang="en-AU" sz="12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GB" sz="1200" spc="-1" strike="noStrike">
              <a:latin typeface="Arial"/>
            </a:endParaRPr>
          </a:p>
        </p:txBody>
      </p:sp>
      <p:sp>
        <p:nvSpPr>
          <p:cNvPr id="160" name="PlaceHolder 1"/>
          <p:cNvSpPr>
            <a:spLocks noGrp="1"/>
          </p:cNvSpPr>
          <p:nvPr>
            <p:ph type="sldImg"/>
          </p:nvPr>
        </p:nvSpPr>
        <p:spPr>
          <a:xfrm>
            <a:off x="380880" y="685800"/>
            <a:ext cx="6095880" cy="3428640"/>
          </a:xfrm>
          <a:prstGeom prst="rect">
            <a:avLst/>
          </a:prstGeom>
          <a:ln w="0">
            <a:noFill/>
          </a:ln>
        </p:spPr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565BCBD-D195-4E26-AE42-CFEA1FCA938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401220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57200" y="3082320"/>
            <a:ext cx="401220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13F68A3-6C3B-4E07-9D74-53476AF720F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2513160" y="143640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/>
          </p:nvPr>
        </p:nvSpPr>
        <p:spPr>
          <a:xfrm>
            <a:off x="457200" y="308232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/>
          </p:nvPr>
        </p:nvSpPr>
        <p:spPr>
          <a:xfrm>
            <a:off x="2513160" y="308232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02105C7-0CA9-4D36-9D72-0C7BAC52C6E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1291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/>
          </p:nvPr>
        </p:nvSpPr>
        <p:spPr>
          <a:xfrm>
            <a:off x="1813680" y="1436400"/>
            <a:ext cx="1291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/>
          </p:nvPr>
        </p:nvSpPr>
        <p:spPr>
          <a:xfrm>
            <a:off x="3170520" y="1436400"/>
            <a:ext cx="1291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/>
          </p:nvPr>
        </p:nvSpPr>
        <p:spPr>
          <a:xfrm>
            <a:off x="457200" y="3082320"/>
            <a:ext cx="1291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/>
          </p:nvPr>
        </p:nvSpPr>
        <p:spPr>
          <a:xfrm>
            <a:off x="1813680" y="3082320"/>
            <a:ext cx="1291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8" name="PlaceHolder 7"/>
          <p:cNvSpPr>
            <a:spLocks noGrp="1"/>
          </p:cNvSpPr>
          <p:nvPr>
            <p:ph/>
          </p:nvPr>
        </p:nvSpPr>
        <p:spPr>
          <a:xfrm>
            <a:off x="3170520" y="3082320"/>
            <a:ext cx="1291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A3D0A31-0B83-4228-A6C9-5EF9FE311D76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62CCD2F-E70F-4478-A71C-053C86B9B4C1}" type="slidenum">
              <a:t>&lt;#&gt;</a:t>
            </a:fld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457200" y="1436400"/>
            <a:ext cx="4012200" cy="31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6E4EDE6-BE51-4FFE-AAED-2A8F392BFCDA}" type="slidenum">
              <a:t>&lt;#&gt;</a:t>
            </a:fld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4012200" cy="31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8FA8481-C653-4337-8EFD-073B33E873C1}" type="slidenum">
              <a:t>&lt;#&gt;</a:t>
            </a:fld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1957680" cy="31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2513160" y="1436400"/>
            <a:ext cx="1957680" cy="31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5F018CC-1AEE-4425-B2B2-D2B31DF7CA36}" type="slidenum">
              <a:t>&lt;#&gt;</a:t>
            </a:fld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61CDC06-84EE-408D-B76D-463EA23D302F}" type="slidenum">
              <a:t>&lt;#&gt;</a:t>
            </a:fld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468360" y="573120"/>
            <a:ext cx="8222760" cy="394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6717514-0704-4A58-8DF4-5B1D7842D4DC}" type="slidenum">
              <a:t>&lt;#&gt;</a:t>
            </a:fld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2513160" y="1436400"/>
            <a:ext cx="1957680" cy="31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457200" y="308232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8A8D210-7B1A-4839-B6AC-A7F8C420F990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subTitle"/>
          </p:nvPr>
        </p:nvSpPr>
        <p:spPr>
          <a:xfrm>
            <a:off x="457200" y="1436400"/>
            <a:ext cx="4012200" cy="31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40F536B-1759-4654-8660-4C50551775F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1957680" cy="31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2513160" y="143640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2513160" y="308232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01D10A7-6B1E-4246-AA39-CFEDC191968A}" type="slidenum">
              <a:t>&lt;#&gt;</a:t>
            </a:fld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2513160" y="143640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457200" y="3082320"/>
            <a:ext cx="401220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4119125-D6D2-4DFC-8C75-30E9BB647486}" type="slidenum">
              <a:t>&lt;#&gt;</a:t>
            </a:fld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401220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457200" y="3082320"/>
            <a:ext cx="401220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38896298-D494-469B-8D51-6889C03458F6}" type="slidenum">
              <a:t>&lt;#&gt;</a:t>
            </a:fld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2513160" y="143640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/>
          </p:nvPr>
        </p:nvSpPr>
        <p:spPr>
          <a:xfrm>
            <a:off x="457200" y="308232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/>
          </p:nvPr>
        </p:nvSpPr>
        <p:spPr>
          <a:xfrm>
            <a:off x="2513160" y="308232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DEE853C2-5536-4632-9720-C7235E8547BD}" type="slidenum">
              <a:t>&lt;#&gt;</a:t>
            </a:fld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1291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/>
          </p:nvPr>
        </p:nvSpPr>
        <p:spPr>
          <a:xfrm>
            <a:off x="1813680" y="1436400"/>
            <a:ext cx="1291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/>
          </p:nvPr>
        </p:nvSpPr>
        <p:spPr>
          <a:xfrm>
            <a:off x="3170520" y="1436400"/>
            <a:ext cx="1291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/>
          </p:nvPr>
        </p:nvSpPr>
        <p:spPr>
          <a:xfrm>
            <a:off x="457200" y="3082320"/>
            <a:ext cx="1291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/>
          </p:nvPr>
        </p:nvSpPr>
        <p:spPr>
          <a:xfrm>
            <a:off x="1813680" y="3082320"/>
            <a:ext cx="1291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/>
          </p:nvPr>
        </p:nvSpPr>
        <p:spPr>
          <a:xfrm>
            <a:off x="3170520" y="3082320"/>
            <a:ext cx="1291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B92EC1F-9004-4524-B08A-98CDBDC74422}" type="slidenum">
              <a:t>&lt;#&gt;</a:t>
            </a:fld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FB6CA20F-0A6C-47CC-BBA7-DF0B0413C747}" type="slidenum">
              <a:t>&lt;#&gt;</a:t>
            </a:fld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subTitle"/>
          </p:nvPr>
        </p:nvSpPr>
        <p:spPr>
          <a:xfrm>
            <a:off x="457200" y="1436400"/>
            <a:ext cx="4012200" cy="31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C6751AAB-1781-41B1-8EB4-3FA64BAA9A98}" type="slidenum">
              <a:t>&lt;#&gt;</a:t>
            </a:fld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4012200" cy="31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51D58769-E5C7-428A-B6FF-DCFBACCC8232}" type="slidenum">
              <a:t>&lt;#&gt;</a:t>
            </a:fld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1957680" cy="31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2513160" y="1436400"/>
            <a:ext cx="1957680" cy="31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EB24A93C-80CF-4DE1-ABA1-23F7DEE79B18}" type="slidenum">
              <a:t>&lt;#&gt;</a:t>
            </a:fld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C1A70ABB-62FE-4418-ABA3-89B649B3B450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4012200" cy="31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89B0E34-21E8-4E6C-BF4D-9E418816FD5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subTitle"/>
          </p:nvPr>
        </p:nvSpPr>
        <p:spPr>
          <a:xfrm>
            <a:off x="468360" y="573120"/>
            <a:ext cx="8222760" cy="394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27E7622C-E677-4C69-8090-21F76B4553D9}" type="slidenum">
              <a:t>&lt;#&gt;</a:t>
            </a:fld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2513160" y="1436400"/>
            <a:ext cx="1957680" cy="31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/>
          </p:nvPr>
        </p:nvSpPr>
        <p:spPr>
          <a:xfrm>
            <a:off x="457200" y="308232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35458F9A-E3A2-4CAC-83E1-6725D9544583}" type="slidenum">
              <a:t>&lt;#&gt;</a:t>
            </a:fld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1957680" cy="31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2513160" y="143640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2513160" y="308232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458ADAB4-B3AA-4EE0-AA4F-C65B9C4DBC67}" type="slidenum">
              <a:t>&lt;#&gt;</a:t>
            </a:fld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/>
          </p:nvPr>
        </p:nvSpPr>
        <p:spPr>
          <a:xfrm>
            <a:off x="2513160" y="143640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/>
          </p:nvPr>
        </p:nvSpPr>
        <p:spPr>
          <a:xfrm>
            <a:off x="457200" y="3082320"/>
            <a:ext cx="401220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ECAA514A-99C1-44A7-A030-C1C4D905A425}" type="slidenum">
              <a:t>&lt;#&gt;</a:t>
            </a:fld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401220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/>
          </p:nvPr>
        </p:nvSpPr>
        <p:spPr>
          <a:xfrm>
            <a:off x="457200" y="3082320"/>
            <a:ext cx="401220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A2254696-0DE5-4A3C-8458-3E0ABD4E4249}" type="slidenum">
              <a:t>&lt;#&gt;</a:t>
            </a:fld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/>
          </p:nvPr>
        </p:nvSpPr>
        <p:spPr>
          <a:xfrm>
            <a:off x="2513160" y="143640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/>
          </p:nvPr>
        </p:nvSpPr>
        <p:spPr>
          <a:xfrm>
            <a:off x="457200" y="308232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32" name="PlaceHolder 5"/>
          <p:cNvSpPr>
            <a:spLocks noGrp="1"/>
          </p:cNvSpPr>
          <p:nvPr>
            <p:ph/>
          </p:nvPr>
        </p:nvSpPr>
        <p:spPr>
          <a:xfrm>
            <a:off x="2513160" y="308232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F810BF01-0545-4EEB-A906-2FF86AB7E6E7}" type="slidenum">
              <a:t>&lt;#&gt;</a:t>
            </a:fld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1291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/>
          </p:nvPr>
        </p:nvSpPr>
        <p:spPr>
          <a:xfrm>
            <a:off x="1813680" y="1436400"/>
            <a:ext cx="1291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/>
          </p:nvPr>
        </p:nvSpPr>
        <p:spPr>
          <a:xfrm>
            <a:off x="3170520" y="1436400"/>
            <a:ext cx="1291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37" name="PlaceHolder 5"/>
          <p:cNvSpPr>
            <a:spLocks noGrp="1"/>
          </p:cNvSpPr>
          <p:nvPr>
            <p:ph/>
          </p:nvPr>
        </p:nvSpPr>
        <p:spPr>
          <a:xfrm>
            <a:off x="457200" y="3082320"/>
            <a:ext cx="1291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38" name="PlaceHolder 6"/>
          <p:cNvSpPr>
            <a:spLocks noGrp="1"/>
          </p:cNvSpPr>
          <p:nvPr>
            <p:ph/>
          </p:nvPr>
        </p:nvSpPr>
        <p:spPr>
          <a:xfrm>
            <a:off x="1813680" y="3082320"/>
            <a:ext cx="1291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39" name="PlaceHolder 7"/>
          <p:cNvSpPr>
            <a:spLocks noGrp="1"/>
          </p:cNvSpPr>
          <p:nvPr>
            <p:ph/>
          </p:nvPr>
        </p:nvSpPr>
        <p:spPr>
          <a:xfrm>
            <a:off x="3170520" y="3082320"/>
            <a:ext cx="1291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2000"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985F25E6-BBF1-4CCA-8BB3-47CF9B003FB2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1957680" cy="31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2513160" y="1436400"/>
            <a:ext cx="1957680" cy="31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E70507A-DD1F-4489-BF25-05B820C7F9D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F005270-DA8F-44FA-90E9-8F74C3A6ABD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subTitle"/>
          </p:nvPr>
        </p:nvSpPr>
        <p:spPr>
          <a:xfrm>
            <a:off x="468360" y="573120"/>
            <a:ext cx="8222760" cy="3944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ABA2CDE-A45C-4930-88C0-350ECE331CD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2513160" y="1436400"/>
            <a:ext cx="1957680" cy="31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08232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B0D16B3-A7C2-4407-9C1A-7BFE25B104F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1957680" cy="315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2513160" y="143640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2513160" y="308232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A1519F3-5FA8-478B-BB6A-F46161982D5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457200" y="143640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2513160" y="1436400"/>
            <a:ext cx="195768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457200" y="3082320"/>
            <a:ext cx="4012200" cy="150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CC04E08-F260-4B80-94DE-571E9FA2B78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en-GB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slideLayout" Target="../slideLayouts/slideLayout1.xml"/><Relationship Id="rId7" Type="http://schemas.openxmlformats.org/officeDocument/2006/relationships/slideLayout" Target="../slideLayouts/slideLayout2.xml"/><Relationship Id="rId8" Type="http://schemas.openxmlformats.org/officeDocument/2006/relationships/slideLayout" Target="../slideLayouts/slideLayout3.xml"/><Relationship Id="rId9" Type="http://schemas.openxmlformats.org/officeDocument/2006/relationships/slideLayout" Target="../slideLayouts/slideLayout4.xml"/><Relationship Id="rId10" Type="http://schemas.openxmlformats.org/officeDocument/2006/relationships/slideLayout" Target="../slideLayouts/slideLayout5.xml"/><Relationship Id="rId11" Type="http://schemas.openxmlformats.org/officeDocument/2006/relationships/slideLayout" Target="../slideLayouts/slideLayout6.xml"/><Relationship Id="rId12" Type="http://schemas.openxmlformats.org/officeDocument/2006/relationships/slideLayout" Target="../slideLayouts/slideLayout7.xml"/><Relationship Id="rId13" Type="http://schemas.openxmlformats.org/officeDocument/2006/relationships/slideLayout" Target="../slideLayouts/slideLayout8.xml"/><Relationship Id="rId14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11.xml"/><Relationship Id="rId17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0" y="4500000"/>
            <a:ext cx="9143640" cy="643320"/>
          </a:xfrm>
          <a:prstGeom prst="rect">
            <a:avLst/>
          </a:prstGeom>
          <a:solidFill>
            <a:srgbClr val="8494c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"/>
          <p:cNvSpPr/>
          <p:nvPr/>
        </p:nvSpPr>
        <p:spPr>
          <a:xfrm>
            <a:off x="0" y="0"/>
            <a:ext cx="9143640" cy="771120"/>
          </a:xfrm>
          <a:prstGeom prst="rect">
            <a:avLst/>
          </a:prstGeom>
          <a:solidFill>
            <a:srgbClr val="1f3678">
              <a:alpha val="9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"/>
          <p:cNvSpPr/>
          <p:nvPr/>
        </p:nvSpPr>
        <p:spPr>
          <a:xfrm>
            <a:off x="457200" y="4684680"/>
            <a:ext cx="2133360" cy="35676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3" name="" descr=""/>
          <p:cNvPicPr/>
          <p:nvPr/>
        </p:nvPicPr>
        <p:blipFill>
          <a:blip r:embed="rId2"/>
          <a:stretch/>
        </p:blipFill>
        <p:spPr>
          <a:xfrm>
            <a:off x="60480" y="47520"/>
            <a:ext cx="901080" cy="636480"/>
          </a:xfrm>
          <a:prstGeom prst="rect">
            <a:avLst/>
          </a:prstGeom>
          <a:ln w="0">
            <a:noFill/>
          </a:ln>
        </p:spPr>
      </p:pic>
      <p:pic>
        <p:nvPicPr>
          <p:cNvPr id="4" name="" descr=""/>
          <p:cNvPicPr/>
          <p:nvPr/>
        </p:nvPicPr>
        <p:blipFill>
          <a:blip r:embed="rId3"/>
          <a:stretch/>
        </p:blipFill>
        <p:spPr>
          <a:xfrm>
            <a:off x="8231040" y="36360"/>
            <a:ext cx="720360" cy="720360"/>
          </a:xfrm>
          <a:prstGeom prst="rect">
            <a:avLst/>
          </a:prstGeom>
          <a:ln w="0">
            <a:noFill/>
          </a:ln>
        </p:spPr>
      </p:pic>
      <p:sp>
        <p:nvSpPr>
          <p:cNvPr id="5" name=""/>
          <p:cNvSpPr/>
          <p:nvPr/>
        </p:nvSpPr>
        <p:spPr>
          <a:xfrm>
            <a:off x="1071720" y="0"/>
            <a:ext cx="6855840" cy="684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spcBef>
                <a:spcPts val="51"/>
              </a:spcBef>
              <a:spcAft>
                <a:spcPts val="51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G.I. Incognito"/>
                <a:ea typeface="DejaVu Sans"/>
              </a:rPr>
              <a:t>9</a:t>
            </a:r>
            <a:r>
              <a:rPr b="0" lang="en-US" sz="1800" spc="-1" strike="noStrike" baseline="33000">
                <a:solidFill>
                  <a:srgbClr val="ffffff"/>
                </a:solidFill>
                <a:latin typeface="G.I. Incognito"/>
                <a:ea typeface="DejaVu Sans"/>
              </a:rPr>
              <a:t>th</a:t>
            </a:r>
            <a:r>
              <a:rPr b="0" lang="en-US" sz="1800" spc="-1" strike="noStrike">
                <a:solidFill>
                  <a:srgbClr val="ffffff"/>
                </a:solidFill>
                <a:latin typeface="G.I. Incognito"/>
                <a:ea typeface="DejaVu Sans"/>
              </a:rPr>
              <a:t> icmh 2025</a:t>
            </a: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1"/>
              </a:spcBef>
              <a:spcAft>
                <a:spcPts val="51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1400" spc="-1" strike="noStrike">
                <a:solidFill>
                  <a:srgbClr val="ffffff"/>
                </a:solidFill>
                <a:latin typeface="G.I. Incognito"/>
                <a:ea typeface="DejaVu Sans"/>
              </a:rPr>
              <a:t>A Holistic Approach to Healthy Aging Amidst Emerging and Re-emerging Communicable Diseases and Demographic Shifts</a:t>
            </a:r>
            <a:endParaRPr b="0" lang="en-GB" sz="1400" spc="-1" strike="noStrike">
              <a:latin typeface="Arial"/>
            </a:endParaRPr>
          </a:p>
        </p:txBody>
      </p:sp>
      <p:pic>
        <p:nvPicPr>
          <p:cNvPr id="6" name="" descr=""/>
          <p:cNvPicPr/>
          <p:nvPr/>
        </p:nvPicPr>
        <p:blipFill>
          <a:blip r:embed="rId4"/>
          <a:stretch/>
        </p:blipFill>
        <p:spPr>
          <a:xfrm>
            <a:off x="0" y="4505400"/>
            <a:ext cx="901440" cy="637920"/>
          </a:xfrm>
          <a:prstGeom prst="rect">
            <a:avLst/>
          </a:prstGeom>
          <a:ln w="0">
            <a:noFill/>
          </a:ln>
        </p:spPr>
      </p:pic>
      <p:pic>
        <p:nvPicPr>
          <p:cNvPr id="7" name="" descr=""/>
          <p:cNvPicPr/>
          <p:nvPr/>
        </p:nvPicPr>
        <p:blipFill>
          <a:blip r:embed="rId5"/>
          <a:stretch/>
        </p:blipFill>
        <p:spPr>
          <a:xfrm>
            <a:off x="8240760" y="4506840"/>
            <a:ext cx="901440" cy="637920"/>
          </a:xfrm>
          <a:prstGeom prst="rect">
            <a:avLst/>
          </a:prstGeom>
          <a:ln w="0">
            <a:noFill/>
          </a:ln>
        </p:spPr>
      </p:pic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68360" y="900000"/>
            <a:ext cx="8222760" cy="667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r>
              <a:rPr b="0" lang="en-GB" sz="1800" spc="-1" strike="noStrike">
                <a:latin typeface="Arial"/>
              </a:rPr>
              <a:t>Click to edit the title text format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ftr" idx="1"/>
          </p:nvPr>
        </p:nvSpPr>
        <p:spPr>
          <a:xfrm>
            <a:off x="3126960" y="4686480"/>
            <a:ext cx="2897640" cy="354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algn="ctr">
              <a:lnSpc>
                <a:spcPct val="100000"/>
              </a:lnSpc>
              <a:buNone/>
              <a:defRPr b="0" lang="en-GB" sz="1400" spc="-1" strike="noStrike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b="0" lang="en-GB" sz="1400" spc="-1" strike="noStrike">
                <a:latin typeface="Times New Roman"/>
              </a:rPr>
              <a:t>&lt;footer&gt;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sldNum" idx="2"/>
          </p:nvPr>
        </p:nvSpPr>
        <p:spPr>
          <a:xfrm>
            <a:off x="6552720" y="4684320"/>
            <a:ext cx="2126880" cy="350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marL="216000" indent="-216000" algn="r">
              <a:lnSpc>
                <a:spcPct val="100000"/>
              </a:lnSpc>
              <a:spcBef>
                <a:spcPts val="51"/>
              </a:spcBef>
              <a:spcAft>
                <a:spcPts val="51"/>
              </a:spcAft>
              <a:buNone/>
              <a:tabLst>
                <a:tab algn="l" pos="0"/>
              </a:tabLst>
              <a:defRPr b="0" lang="en-AU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marL="216000" indent="-216000" algn="r">
              <a:lnSpc>
                <a:spcPct val="100000"/>
              </a:lnSpc>
              <a:spcBef>
                <a:spcPts val="51"/>
              </a:spcBef>
              <a:spcAft>
                <a:spcPts val="51"/>
              </a:spcAft>
              <a:buNone/>
              <a:tabLst>
                <a:tab algn="l" pos="0"/>
              </a:tabLst>
            </a:pPr>
            <a:fld id="{FEF2DDFA-D9FC-48BB-AD97-F4D8161EF3FB}" type="slidenum">
              <a:rPr b="0" lang="en-A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&lt;number&gt;</a:t>
            </a:fld>
            <a:endParaRPr b="0" lang="en-GB" sz="1400" spc="-1" strike="noStrike">
              <a:latin typeface="Times New Roman"/>
            </a:endParaRPr>
          </a:p>
        </p:txBody>
      </p:sp>
      <p:sp>
        <p:nvSpPr>
          <p:cNvPr id="11" name="PlaceHolder 4"/>
          <p:cNvSpPr>
            <a:spLocks noGrp="1"/>
          </p:cNvSpPr>
          <p:nvPr>
            <p:ph type="dt" idx="3"/>
          </p:nvPr>
        </p:nvSpPr>
        <p:spPr>
          <a:xfrm>
            <a:off x="457200" y="4686480"/>
            <a:ext cx="2129760" cy="354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>
              <a:defRPr b="0" lang="en-GB" sz="1400" spc="-1" strike="noStrike">
                <a:latin typeface="Times New Roman"/>
              </a:defRPr>
            </a:lvl1pPr>
          </a:lstStyle>
          <a:p>
            <a:r>
              <a:rPr b="0" lang="en-GB" sz="1400" spc="-1" strike="noStrike">
                <a:latin typeface="Times New Roman"/>
              </a:rPr>
              <a:t>&lt;date/time&gt;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12" name="PlaceHolder 5"/>
          <p:cNvSpPr>
            <a:spLocks noGrp="1"/>
          </p:cNvSpPr>
          <p:nvPr>
            <p:ph type="body"/>
          </p:nvPr>
        </p:nvSpPr>
        <p:spPr>
          <a:xfrm>
            <a:off x="457200" y="1563840"/>
            <a:ext cx="8229240" cy="2983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3200" spc="-1" strike="noStrike">
                <a:latin typeface="Arial"/>
              </a:rPr>
              <a:t>Click to edit the outline text format</a:t>
            </a:r>
            <a:endParaRPr b="0" lang="en-GB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latin typeface="Arial"/>
              </a:rPr>
              <a:t>Second Outline Level</a:t>
            </a:r>
            <a:endParaRPr b="0" lang="en-GB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latin typeface="Arial"/>
              </a:rPr>
              <a:t>Third Outline Level</a:t>
            </a:r>
            <a:endParaRPr b="0" lang="en-GB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latin typeface="Arial"/>
              </a:rPr>
              <a:t>Fourth Outline Level</a:t>
            </a:r>
            <a:endParaRPr b="0" lang="en-GB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Fifth Outline Level</a:t>
            </a:r>
            <a:endParaRPr b="0" lang="en-GB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Sixth Outline Level</a:t>
            </a:r>
            <a:endParaRPr b="0" lang="en-GB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latin typeface="Arial"/>
              </a:rPr>
              <a:t>Seventh Outline Level</a:t>
            </a:r>
            <a:endParaRPr b="0" lang="en-GB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60" r:id="rId17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"/>
          <p:cNvSpPr/>
          <p:nvPr/>
        </p:nvSpPr>
        <p:spPr>
          <a:xfrm>
            <a:off x="0" y="4875120"/>
            <a:ext cx="9143640" cy="268200"/>
          </a:xfrm>
          <a:prstGeom prst="rect">
            <a:avLst/>
          </a:prstGeom>
          <a:solidFill>
            <a:srgbClr val="8494c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"/>
          <p:cNvSpPr/>
          <p:nvPr/>
        </p:nvSpPr>
        <p:spPr>
          <a:xfrm>
            <a:off x="5724360" y="4857840"/>
            <a:ext cx="2133360" cy="147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"/>
          <p:cNvSpPr/>
          <p:nvPr/>
        </p:nvSpPr>
        <p:spPr>
          <a:xfrm>
            <a:off x="0" y="0"/>
            <a:ext cx="9143640" cy="719640"/>
          </a:xfrm>
          <a:prstGeom prst="rect">
            <a:avLst/>
          </a:prstGeom>
          <a:solidFill>
            <a:srgbClr val="1f3678">
              <a:alpha val="9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52" name="" descr=""/>
          <p:cNvPicPr/>
          <p:nvPr/>
        </p:nvPicPr>
        <p:blipFill>
          <a:blip r:embed="rId2"/>
          <a:stretch/>
        </p:blipFill>
        <p:spPr>
          <a:xfrm>
            <a:off x="64080" y="36000"/>
            <a:ext cx="691560" cy="534600"/>
          </a:xfrm>
          <a:prstGeom prst="rect">
            <a:avLst/>
          </a:prstGeom>
          <a:ln w="0">
            <a:noFill/>
          </a:ln>
        </p:spPr>
      </p:pic>
      <p:sp>
        <p:nvSpPr>
          <p:cNvPr id="53" name=""/>
          <p:cNvSpPr/>
          <p:nvPr/>
        </p:nvSpPr>
        <p:spPr>
          <a:xfrm>
            <a:off x="720000" y="38160"/>
            <a:ext cx="8099640" cy="418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lnSpc>
                <a:spcPct val="100000"/>
              </a:lnSpc>
              <a:spcBef>
                <a:spcPts val="51"/>
              </a:spcBef>
              <a:spcAft>
                <a:spcPts val="51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1400" spc="-1" strike="noStrike">
                <a:solidFill>
                  <a:srgbClr val="ffffff"/>
                </a:solidFill>
                <a:latin typeface="G.I. Incognito"/>
                <a:ea typeface="DejaVu Sans"/>
              </a:rPr>
              <a:t>     </a:t>
            </a:r>
            <a:endParaRPr b="0" lang="en-GB" sz="14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51"/>
              </a:spcBef>
              <a:spcAft>
                <a:spcPts val="51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G.I. Incognito"/>
                <a:ea typeface="DejaVu Sans"/>
              </a:rPr>
              <a:t>           </a:t>
            </a:r>
            <a:r>
              <a:rPr b="0" lang="en-US" sz="1800" spc="-1" strike="noStrike">
                <a:solidFill>
                  <a:srgbClr val="ffffff"/>
                </a:solidFill>
                <a:latin typeface="G.I. Incognito"/>
                <a:ea typeface="DejaVu Sans"/>
              </a:rPr>
              <a:t>9</a:t>
            </a:r>
            <a:r>
              <a:rPr b="0" lang="en-US" sz="1800" spc="-1" strike="noStrike" baseline="33000">
                <a:solidFill>
                  <a:srgbClr val="ffffff"/>
                </a:solidFill>
                <a:latin typeface="G.I. Incognito"/>
                <a:ea typeface="DejaVu Sans"/>
              </a:rPr>
              <a:t>th</a:t>
            </a:r>
            <a:r>
              <a:rPr b="0" lang="en-US" sz="1800" spc="-1" strike="noStrike">
                <a:solidFill>
                  <a:srgbClr val="ffffff"/>
                </a:solidFill>
                <a:latin typeface="G.I. Incognito"/>
                <a:ea typeface="DejaVu Sans"/>
              </a:rPr>
              <a:t> icmh 2025</a:t>
            </a: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7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1200" spc="-1" strike="noStrike">
                <a:solidFill>
                  <a:srgbClr val="ffffff"/>
                </a:solidFill>
                <a:latin typeface="aAssassinNinja"/>
                <a:ea typeface="DejaVu Sans"/>
              </a:rPr>
              <a:t>A Holistic Approach to Healthy Aging Amidst Emerging and Re-emerging Communicable Diseases and Demographic Shifts</a:t>
            </a:r>
            <a:endParaRPr b="0" lang="en-GB" sz="1200" spc="-1" strike="noStrike">
              <a:latin typeface="Arial"/>
            </a:endParaRPr>
          </a:p>
        </p:txBody>
      </p:sp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r>
              <a:rPr b="0" lang="en-GB" sz="1800" spc="-1" strike="noStrike">
                <a:latin typeface="Arial"/>
              </a:rPr>
              <a:t>Click to edit the title text format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436400"/>
            <a:ext cx="8222760" cy="3150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Click to edit the outline text format</a:t>
            </a:r>
            <a:endParaRPr b="0" lang="en-GB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Second Outline Level</a:t>
            </a:r>
            <a:endParaRPr b="0" lang="en-GB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Third Outline Level</a:t>
            </a:r>
            <a:endParaRPr b="0" lang="en-GB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Fourth Outline Level</a:t>
            </a:r>
            <a:endParaRPr b="0" lang="en-GB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Fifth Outline Level</a:t>
            </a:r>
            <a:endParaRPr b="0" lang="en-GB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Sixth Outline Level</a:t>
            </a:r>
            <a:endParaRPr b="0" lang="en-GB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Seventh Outline Level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ftr" idx="4"/>
          </p:nvPr>
        </p:nvSpPr>
        <p:spPr>
          <a:xfrm>
            <a:off x="394920" y="4857840"/>
            <a:ext cx="5033520" cy="140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>
              <a:lnSpc>
                <a:spcPct val="100000"/>
              </a:lnSpc>
              <a:spcBef>
                <a:spcPts val="51"/>
              </a:spcBef>
              <a:spcAft>
                <a:spcPts val="51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  <a:defRPr b="0" lang="en-AU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>
              <a:lnSpc>
                <a:spcPct val="100000"/>
              </a:lnSpc>
              <a:spcBef>
                <a:spcPts val="51"/>
              </a:spcBef>
              <a:spcAft>
                <a:spcPts val="51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A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sldNum" idx="5"/>
          </p:nvPr>
        </p:nvSpPr>
        <p:spPr>
          <a:xfrm>
            <a:off x="8100720" y="4857840"/>
            <a:ext cx="578880" cy="155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algn="r">
              <a:lnSpc>
                <a:spcPct val="100000"/>
              </a:lnSpc>
              <a:spcBef>
                <a:spcPts val="51"/>
              </a:spcBef>
              <a:spcAft>
                <a:spcPts val="51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  <a:defRPr b="0" lang="en-AU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spcBef>
                <a:spcPts val="51"/>
              </a:spcBef>
              <a:spcAft>
                <a:spcPts val="51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0542D35F-1436-4E27-822C-DC560BBC841E}" type="slidenum">
              <a:rPr b="0" lang="en-A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&lt;number&gt;</a:t>
            </a:fld>
            <a:endParaRPr b="0" lang="en-GB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"/>
          <p:cNvSpPr/>
          <p:nvPr/>
        </p:nvSpPr>
        <p:spPr>
          <a:xfrm>
            <a:off x="0" y="4875120"/>
            <a:ext cx="9143640" cy="268200"/>
          </a:xfrm>
          <a:prstGeom prst="rect">
            <a:avLst/>
          </a:prstGeom>
          <a:solidFill>
            <a:srgbClr val="8494c6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5" name=""/>
          <p:cNvSpPr/>
          <p:nvPr/>
        </p:nvSpPr>
        <p:spPr>
          <a:xfrm>
            <a:off x="5724360" y="4857840"/>
            <a:ext cx="2133360" cy="1472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6" name=""/>
          <p:cNvSpPr/>
          <p:nvPr/>
        </p:nvSpPr>
        <p:spPr>
          <a:xfrm>
            <a:off x="0" y="0"/>
            <a:ext cx="9143640" cy="719640"/>
          </a:xfrm>
          <a:prstGeom prst="rect">
            <a:avLst/>
          </a:prstGeom>
          <a:solidFill>
            <a:srgbClr val="1f3678">
              <a:alpha val="90000"/>
            </a:srgbClr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97" name="" descr=""/>
          <p:cNvPicPr/>
          <p:nvPr/>
        </p:nvPicPr>
        <p:blipFill>
          <a:blip r:embed="rId2"/>
          <a:stretch/>
        </p:blipFill>
        <p:spPr>
          <a:xfrm>
            <a:off x="64080" y="36000"/>
            <a:ext cx="691560" cy="534600"/>
          </a:xfrm>
          <a:prstGeom prst="rect">
            <a:avLst/>
          </a:prstGeom>
          <a:ln w="0">
            <a:noFill/>
          </a:ln>
        </p:spPr>
      </p:pic>
      <p:sp>
        <p:nvSpPr>
          <p:cNvPr id="98" name=""/>
          <p:cNvSpPr/>
          <p:nvPr/>
        </p:nvSpPr>
        <p:spPr>
          <a:xfrm>
            <a:off x="720000" y="38160"/>
            <a:ext cx="8099640" cy="418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r">
              <a:lnSpc>
                <a:spcPct val="100000"/>
              </a:lnSpc>
              <a:spcBef>
                <a:spcPts val="51"/>
              </a:spcBef>
              <a:spcAft>
                <a:spcPts val="51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1400" spc="-1" strike="noStrike">
                <a:solidFill>
                  <a:srgbClr val="ffffff"/>
                </a:solidFill>
                <a:latin typeface="G.I. Incognito"/>
                <a:ea typeface="DejaVu Sans"/>
              </a:rPr>
              <a:t>     </a:t>
            </a:r>
            <a:endParaRPr b="0" lang="en-GB" sz="14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51"/>
              </a:spcBef>
              <a:spcAft>
                <a:spcPts val="51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1800" spc="-1" strike="noStrike">
                <a:solidFill>
                  <a:srgbClr val="ffffff"/>
                </a:solidFill>
                <a:latin typeface="G.I. Incognito"/>
                <a:ea typeface="DejaVu Sans"/>
              </a:rPr>
              <a:t>           </a:t>
            </a:r>
            <a:r>
              <a:rPr b="0" lang="en-US" sz="1800" spc="-1" strike="noStrike">
                <a:solidFill>
                  <a:srgbClr val="ffffff"/>
                </a:solidFill>
                <a:latin typeface="G.I. Incognito"/>
                <a:ea typeface="DejaVu Sans"/>
              </a:rPr>
              <a:t>9</a:t>
            </a:r>
            <a:r>
              <a:rPr b="0" lang="en-US" sz="1800" spc="-1" strike="noStrike" baseline="33000">
                <a:solidFill>
                  <a:srgbClr val="ffffff"/>
                </a:solidFill>
                <a:latin typeface="G.I. Incognito"/>
                <a:ea typeface="DejaVu Sans"/>
              </a:rPr>
              <a:t>th</a:t>
            </a:r>
            <a:r>
              <a:rPr b="0" lang="en-US" sz="1800" spc="-1" strike="noStrike">
                <a:solidFill>
                  <a:srgbClr val="ffffff"/>
                </a:solidFill>
                <a:latin typeface="G.I. Incognito"/>
                <a:ea typeface="DejaVu Sans"/>
              </a:rPr>
              <a:t> icmh 2025</a:t>
            </a:r>
            <a:endParaRPr b="0" lang="en-GB" sz="1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7"/>
              </a:spcBef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US" sz="1200" spc="-1" strike="noStrike">
                <a:solidFill>
                  <a:srgbClr val="ffffff"/>
                </a:solidFill>
                <a:latin typeface="aAssassinNinja"/>
                <a:ea typeface="DejaVu Sans"/>
              </a:rPr>
              <a:t>A Holistic Approach to Healthy Aging Amidst Emerging and Re-emerging Communicable Diseases and Demographic Shifts</a:t>
            </a:r>
            <a:endParaRPr b="0" lang="en-GB" sz="1200" spc="-1" strike="noStrike">
              <a:latin typeface="Arial"/>
            </a:endParaRPr>
          </a:p>
        </p:txBody>
      </p:sp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68360" y="573120"/>
            <a:ext cx="8222760" cy="850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r>
              <a:rPr b="0" lang="en-GB" sz="1800" spc="-1" strike="noStrike">
                <a:latin typeface="Arial"/>
              </a:rPr>
              <a:t>Click to edit the title text format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436400"/>
            <a:ext cx="4012200" cy="3150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 fontScale="95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Click to edit the outline text format</a:t>
            </a:r>
            <a:endParaRPr b="0" lang="en-GB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Second Outline Level</a:t>
            </a:r>
            <a:endParaRPr b="0" lang="en-GB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Third Outline Level</a:t>
            </a:r>
            <a:endParaRPr b="0" lang="en-GB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Fourth Outline Level</a:t>
            </a:r>
            <a:endParaRPr b="0" lang="en-GB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Fifth Outline Level</a:t>
            </a:r>
            <a:endParaRPr b="0" lang="en-GB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Sixth Outline Level</a:t>
            </a:r>
            <a:endParaRPr b="0" lang="en-GB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Seventh Outline Level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670640" y="1436400"/>
            <a:ext cx="4012200" cy="3150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 fontScale="95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Click to edit the outline text format</a:t>
            </a:r>
            <a:endParaRPr b="0" lang="en-GB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Second Outline Level</a:t>
            </a:r>
            <a:endParaRPr b="0" lang="en-GB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Third Outline Level</a:t>
            </a:r>
            <a:endParaRPr b="0" lang="en-GB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latin typeface="Arial"/>
              </a:rPr>
              <a:t>Fourth Outline Level</a:t>
            </a:r>
            <a:endParaRPr b="0" lang="en-GB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Fifth Outline Level</a:t>
            </a:r>
            <a:endParaRPr b="0" lang="en-GB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Sixth Outline Level</a:t>
            </a:r>
            <a:endParaRPr b="0" lang="en-GB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latin typeface="Arial"/>
              </a:rPr>
              <a:t>Seventh Outline Level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ftr" idx="6"/>
          </p:nvPr>
        </p:nvSpPr>
        <p:spPr>
          <a:xfrm>
            <a:off x="394920" y="4857840"/>
            <a:ext cx="5033520" cy="140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>
              <a:lnSpc>
                <a:spcPct val="100000"/>
              </a:lnSpc>
              <a:spcBef>
                <a:spcPts val="51"/>
              </a:spcBef>
              <a:spcAft>
                <a:spcPts val="51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  <a:defRPr b="0" lang="en-AU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>
              <a:lnSpc>
                <a:spcPct val="100000"/>
              </a:lnSpc>
              <a:spcBef>
                <a:spcPts val="51"/>
              </a:spcBef>
              <a:spcAft>
                <a:spcPts val="51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r>
              <a:rPr b="0" lang="en-A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&lt;footer&gt;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103" name="PlaceHolder 5"/>
          <p:cNvSpPr>
            <a:spLocks noGrp="1"/>
          </p:cNvSpPr>
          <p:nvPr>
            <p:ph type="sldNum" idx="7"/>
          </p:nvPr>
        </p:nvSpPr>
        <p:spPr>
          <a:xfrm>
            <a:off x="8100720" y="4857840"/>
            <a:ext cx="578880" cy="155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lstStyle>
            <a:lvl1pPr algn="r">
              <a:lnSpc>
                <a:spcPct val="100000"/>
              </a:lnSpc>
              <a:spcBef>
                <a:spcPts val="51"/>
              </a:spcBef>
              <a:spcAft>
                <a:spcPts val="51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  <a:defRPr b="0" lang="en-AU" sz="1400" spc="-1" strike="noStrike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algn="r">
              <a:lnSpc>
                <a:spcPct val="100000"/>
              </a:lnSpc>
              <a:spcBef>
                <a:spcPts val="51"/>
              </a:spcBef>
              <a:spcAft>
                <a:spcPts val="51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F335D440-F27F-434A-9177-DA7FFB4F460E}" type="slidenum">
              <a:rPr b="0" lang="en-AU" sz="14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&lt;number&gt;</a:t>
            </a:fld>
            <a:endParaRPr b="0" lang="en-GB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"/>
          <p:cNvSpPr/>
          <p:nvPr/>
        </p:nvSpPr>
        <p:spPr>
          <a:xfrm>
            <a:off x="468360" y="1357200"/>
            <a:ext cx="8206920" cy="6458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7" name=""/>
          <p:cNvSpPr/>
          <p:nvPr/>
        </p:nvSpPr>
        <p:spPr>
          <a:xfrm>
            <a:off x="468360" y="3489480"/>
            <a:ext cx="8280000" cy="5234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31640" y="896400"/>
            <a:ext cx="8226360" cy="853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subTitle"/>
          </p:nvPr>
        </p:nvSpPr>
        <p:spPr>
          <a:xfrm>
            <a:off x="420480" y="1760040"/>
            <a:ext cx="8226000" cy="315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GB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"/>
          <p:cNvSpPr/>
          <p:nvPr/>
        </p:nvSpPr>
        <p:spPr>
          <a:xfrm>
            <a:off x="8101080" y="4857840"/>
            <a:ext cx="585360" cy="16164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162000" bIns="162000" anchor="t">
            <a:noAutofit/>
          </a:bodyPr>
          <a:p>
            <a:pPr algn="r">
              <a:lnSpc>
                <a:spcPct val="100000"/>
              </a:lnSpc>
              <a:spcBef>
                <a:spcPts val="51"/>
              </a:spcBef>
              <a:spcAft>
                <a:spcPts val="51"/>
              </a:spcAft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  <a:tab algn="l" pos="10515600"/>
              </a:tabLst>
            </a:pPr>
            <a:fld id="{CBDF902C-842E-486D-8196-13129D21BAA5}" type="slidenum">
              <a:rPr b="0" lang="en-AU" sz="1400" spc="-1" strike="noStrike">
                <a:solidFill>
                  <a:srgbClr val="000000"/>
                </a:solidFill>
                <a:latin typeface="Arial"/>
                <a:ea typeface="DejaVu Sans"/>
              </a:rPr>
              <a:t>&lt;number&gt;</a:t>
            </a:fld>
            <a:endParaRPr b="0" lang="en-GB" sz="1400" spc="-1" strike="noStrike">
              <a:latin typeface="Arial"/>
            </a:endParaRPr>
          </a:p>
        </p:txBody>
      </p:sp>
      <p:sp>
        <p:nvSpPr>
          <p:cNvPr id="151" name=""/>
          <p:cNvSpPr/>
          <p:nvPr/>
        </p:nvSpPr>
        <p:spPr>
          <a:xfrm>
            <a:off x="468360" y="573120"/>
            <a:ext cx="8229240" cy="85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2" name=""/>
          <p:cNvSpPr/>
          <p:nvPr/>
        </p:nvSpPr>
        <p:spPr>
          <a:xfrm>
            <a:off x="457200" y="1436760"/>
            <a:ext cx="8229240" cy="31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68000" y="789120"/>
            <a:ext cx="8224560" cy="8521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456840" y="1688760"/>
            <a:ext cx="8224560" cy="3152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"/>
          <p:cNvSpPr/>
          <p:nvPr/>
        </p:nvSpPr>
        <p:spPr>
          <a:xfrm>
            <a:off x="457200" y="1436760"/>
            <a:ext cx="8229240" cy="31572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68000" y="843120"/>
            <a:ext cx="8227440" cy="642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algn="ctr">
              <a:buNone/>
            </a:pPr>
            <a:endParaRPr b="0" lang="en-GB" sz="4400" spc="-1" strike="noStrike"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/>
          </p:nvPr>
        </p:nvSpPr>
        <p:spPr>
          <a:xfrm>
            <a:off x="457200" y="1616760"/>
            <a:ext cx="4014360" cy="315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  <p:sp>
        <p:nvSpPr>
          <p:cNvPr id="158" name="PlaceHolder 3"/>
          <p:cNvSpPr>
            <a:spLocks noGrp="1"/>
          </p:cNvSpPr>
          <p:nvPr>
            <p:ph/>
          </p:nvPr>
        </p:nvSpPr>
        <p:spPr>
          <a:xfrm>
            <a:off x="4673520" y="1616760"/>
            <a:ext cx="4014360" cy="315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endParaRPr b="0" lang="en-GB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Application>LibreOffice/7.3.7.2$Linux_X86_64 LibreOffice_project/30$Build-2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2025-07-22T10:40:11Z</dcterms:created>
  <dc:creator/>
  <dc:description/>
  <dc:language>en-GB</dc:language>
  <cp:lastModifiedBy/>
  <dcterms:modified xsi:type="dcterms:W3CDTF">2025-07-22T11:01:49Z</dcterms:modified>
  <cp:revision>18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